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0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“PSALM 1”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MULTIPLE PROGRESSIONS: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“BLESSED IS THE MAN THAT WALKS NOT IN THE </a:t>
            </a:r>
            <a:r>
              <a:rPr lang="en-US" sz="4800" u="sng" dirty="0" smtClean="0"/>
              <a:t>COUNSEL</a:t>
            </a:r>
            <a:r>
              <a:rPr lang="en-US" dirty="0" smtClean="0"/>
              <a:t> OF THE UNGODLY, NOR STANDS IN THE </a:t>
            </a:r>
            <a:r>
              <a:rPr lang="en-US" sz="4800" u="sng" dirty="0" smtClean="0"/>
              <a:t>WAY</a:t>
            </a:r>
            <a:r>
              <a:rPr lang="en-US" dirty="0" smtClean="0"/>
              <a:t> OF SINNERS, NOR SITS IN THE </a:t>
            </a:r>
            <a:r>
              <a:rPr lang="en-US" sz="4800" u="sng" dirty="0" smtClean="0"/>
              <a:t>SEAT</a:t>
            </a:r>
            <a:r>
              <a:rPr lang="en-US" sz="4800" dirty="0" smtClean="0"/>
              <a:t> </a:t>
            </a:r>
            <a:r>
              <a:rPr lang="en-US" dirty="0" smtClean="0"/>
              <a:t>OF THE SCOFFERS.”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8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MULTIPLE PROGRESSIONS: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“BLESSED IS THE MAN THAT WALKS NOT IN THE COUNSEL OF THE </a:t>
            </a:r>
            <a:r>
              <a:rPr lang="en-US" sz="4800" u="sng" dirty="0" smtClean="0"/>
              <a:t>UNGODLY</a:t>
            </a:r>
            <a:r>
              <a:rPr lang="en-US" dirty="0" smtClean="0"/>
              <a:t>, NOR STANDS IN THE WAY OF </a:t>
            </a:r>
            <a:r>
              <a:rPr lang="en-US" sz="4800" u="sng" dirty="0" smtClean="0"/>
              <a:t>SINNERS</a:t>
            </a:r>
            <a:r>
              <a:rPr lang="en-US" dirty="0" smtClean="0"/>
              <a:t>, NOR SITS IN THE SEAT OF THE </a:t>
            </a:r>
            <a:r>
              <a:rPr lang="en-US" sz="4800" u="sng" dirty="0" smtClean="0"/>
              <a:t>SCOFFERS</a:t>
            </a:r>
            <a:r>
              <a:rPr lang="en-US" dirty="0" smtClean="0"/>
              <a:t>.”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13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MULTIPLE PROGRESSIONS: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“BLESSED IS THE MAN THAT </a:t>
            </a:r>
            <a:r>
              <a:rPr lang="en-US" sz="4800" u="sng" dirty="0" smtClean="0"/>
              <a:t>WALKS</a:t>
            </a:r>
            <a:r>
              <a:rPr lang="en-US" dirty="0" smtClean="0"/>
              <a:t> NOT IN THE COUNSEL OF THE UNGODLY, NOR </a:t>
            </a:r>
            <a:r>
              <a:rPr lang="en-US" sz="4800" u="sng" dirty="0" smtClean="0"/>
              <a:t>STANDS</a:t>
            </a:r>
            <a:r>
              <a:rPr lang="en-US" dirty="0" smtClean="0"/>
              <a:t> IN THE WAY OF SINNERS, NOR </a:t>
            </a:r>
            <a:r>
              <a:rPr lang="en-US" sz="4800" u="sng" dirty="0" smtClean="0"/>
              <a:t>SITS</a:t>
            </a:r>
            <a:r>
              <a:rPr lang="en-US" dirty="0" smtClean="0"/>
              <a:t> IN THE SEAT OF THE SCOFFERS.”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73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CAREFUL ABOUT THE COUNSEL WE LISTEN TO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04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CAREFUL ABOUT THE COUNSEL WE LISTEN TO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CAREFUL ABOUT THE COMPANIONS WE KEEP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064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CAREFUL ABOUT THE COUNSEL WE LISTEN TO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CAREFUL ABOUT THE COMPANIONS WE KEEP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CAREFUL WHERE WE “SIT”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064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160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“PSALM 1”</vt:lpstr>
      <vt:lpstr>MULTIPLE PROGRESSIONS:</vt:lpstr>
      <vt:lpstr>MULTIPLE PROGRESSIONS:</vt:lpstr>
      <vt:lpstr>MULTIPLE PROGRESSIONS: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24</cp:revision>
  <dcterms:created xsi:type="dcterms:W3CDTF">2015-11-19T20:49:09Z</dcterms:created>
  <dcterms:modified xsi:type="dcterms:W3CDTF">2016-05-06T14:35:38Z</dcterms:modified>
</cp:coreProperties>
</file>