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4" r:id="rId5"/>
    <p:sldId id="263" r:id="rId6"/>
    <p:sldId id="262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WHAT FOLLOWS BAPTISM?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WHAT FOLLOWS BAPTISM?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JOY OF SALVATION</a:t>
            </a:r>
          </a:p>
          <a:p>
            <a:pPr marL="0" indent="0">
              <a:buNone/>
            </a:pPr>
            <a:r>
              <a:rPr lang="en-US" dirty="0"/>
              <a:t>	(</a:t>
            </a:r>
            <a:r>
              <a:rPr lang="en-US" dirty="0" smtClean="0"/>
              <a:t>ACTS 8:39; 16:33-34)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13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WHAT FOLLOWS BAPTISM?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JOY OF SALVATION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“OBSERVE ALL THINGS COMMANDED”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28:18-20)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8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WHAT FOLLOWS BAPTISM?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JOY OF SALVATION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“OBSERVE ALL THINGS COMMANDED”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GROWTH – (I PET. 2:2)  (II PET. 3:18)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8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WHAT FOLLOWS BAPTISM?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JOY OF SALVATION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“OBSERVE ALL THINGS COMMANDED”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GROWTH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“CONTINUE STEDFASTLY” – (ACTS 2:41-42)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8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WHAT FOLLOWS BAPTISM?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JOY OF SALVATION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“OBSERVE ALL THINGS COMMANDED”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GROWTH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“CONTINUE STEDFASTLY”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PURSUE A LIFE OF RIGHTEOUSNESS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(ROM. 6:1-6) (I COR. 6:20) (I JN. 3:5-7)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8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WHAT FOLLOWS BAPTISM?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JOY OF SALVATION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“OBSERVE ALL THINGS COMMANDED”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GROWTH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“CONTINUE STEDFASTLY”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PURSUE A LIFE OF RIGHTEOUSNESS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AFFECTIONS ON THINGS ABOVE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(COL. 3:1-2)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8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WHAT FOLLOWS BAPTISM?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JOY OF SALVATION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“OBSERVE ALL THINGS COMMANDED”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GROWTH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“CONTINUE STEDFASTLY”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PURSUE A LIFE OF RIGHTEOUSNESS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AFFECTIONS ON THINGS ABOVE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BRING SALVATION TO ITS CONCLUSION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(PHIL. 2:12)  (II COR. 6:1)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8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165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WHAT FOLLOWS BAPTISM?</vt:lpstr>
      <vt:lpstr>WHAT FOLLOWS BAPTISM?</vt:lpstr>
      <vt:lpstr>WHAT FOLLOWS BAPTISM?</vt:lpstr>
      <vt:lpstr>WHAT FOLLOWS BAPTISM?</vt:lpstr>
      <vt:lpstr>WHAT FOLLOWS BAPTISM?</vt:lpstr>
      <vt:lpstr>WHAT FOLLOWS BAPTISM?</vt:lpstr>
      <vt:lpstr>WHAT FOLLOWS BAPTISM?</vt:lpstr>
      <vt:lpstr>WHAT FOLLOWS BAPTISM?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19</cp:revision>
  <dcterms:created xsi:type="dcterms:W3CDTF">2015-11-19T20:49:09Z</dcterms:created>
  <dcterms:modified xsi:type="dcterms:W3CDTF">2016-03-31T16:13:31Z</dcterms:modified>
</cp:coreProperties>
</file>