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1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FELIX AND RIGHTEOUSNESS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(ACTS 24:25)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TYPES OF RIGHTEOUSNESS: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HYPOCRITITCAL – (LK. 20:20)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13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TYPES OF RIGHTEOUSNESS: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HYPOCRITITCAL – (LK. 20:20)</a:t>
            </a:r>
          </a:p>
          <a:p>
            <a:r>
              <a:rPr lang="en-US" dirty="0" smtClean="0"/>
              <a:t>SELF – (LK. 18:9)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TYPES OF RIGHTEOUSNESS: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HYPOCRITITCAL – (LK. 20:20)</a:t>
            </a:r>
          </a:p>
          <a:p>
            <a:r>
              <a:rPr lang="en-US" dirty="0" smtClean="0"/>
              <a:t>SELF – (LK. 18:9)</a:t>
            </a:r>
          </a:p>
          <a:p>
            <a:r>
              <a:rPr lang="en-US" dirty="0" smtClean="0"/>
              <a:t>HUMAN – (ROM. 10:3)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TYPES OF RIGHTEOUSNESS: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HYPOCRITITCAL – (LK. 20:20)</a:t>
            </a:r>
          </a:p>
          <a:p>
            <a:r>
              <a:rPr lang="en-US" dirty="0" smtClean="0"/>
              <a:t>SELF – (LK. 18:9)</a:t>
            </a:r>
          </a:p>
          <a:p>
            <a:r>
              <a:rPr lang="en-US" dirty="0" smtClean="0"/>
              <a:t>HUMAN – (ROM. 10:3)</a:t>
            </a:r>
          </a:p>
          <a:p>
            <a:r>
              <a:rPr lang="en-US" dirty="0" smtClean="0"/>
              <a:t>FAITH – (ROM. 4:13; 9:30)  (PHIL. 3:7-9)</a:t>
            </a:r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HUNGER &amp; THIRST – (MT. 5:6)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29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HUNGER &amp; THIRST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SERVANTS – (ROM. 6:17-18)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HUNGER &amp; THIRST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SERVANTS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INSTRUMENTS – (ROM. 6:13)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RESPONSIBILITIES: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HUNGER &amp; THIRST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SERVANTS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INSTRUMENTS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PREACHERS – (II PET. 2:5)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151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FELIX AND RIGHTEOUSNESS</vt:lpstr>
      <vt:lpstr>TYPES OF RIGHTEOUSNESS:</vt:lpstr>
      <vt:lpstr>TYPES OF RIGHTEOUSNESS:</vt:lpstr>
      <vt:lpstr>TYPES OF RIGHTEOUSNESS:</vt:lpstr>
      <vt:lpstr>TYPES OF RIGHTEOUSNESS:</vt:lpstr>
      <vt:lpstr>RESPONSIBILITIES:</vt:lpstr>
      <vt:lpstr>RESPONSIBILITIES:</vt:lpstr>
      <vt:lpstr>RESPONSIBILITIES:</vt:lpstr>
      <vt:lpstr>RESPONSIBILITIES: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16</cp:revision>
  <dcterms:created xsi:type="dcterms:W3CDTF">2015-11-19T20:49:09Z</dcterms:created>
  <dcterms:modified xsi:type="dcterms:W3CDTF">2016-03-03T19:55:04Z</dcterms:modified>
</cp:coreProperties>
</file>