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EAD-E041-47D4-9DE6-CACF5D3657F0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FIRST PRINCIPLES:</a:t>
            </a:r>
            <a:br>
              <a:rPr lang="en-US" b="1" dirty="0" smtClean="0"/>
            </a:br>
            <a:r>
              <a:rPr lang="en-US" b="1" dirty="0" smtClean="0"/>
              <a:t>REPENTANCE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(ACTS 17:30)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60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REPENTANCE IS NOT…: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… JUST OUTWARD EMOTION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(JOEL 2:13)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47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REPENTANCE IS NOT…: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… JUST OUTWARD EMOTION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… JUST FEELING GUILTY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 SAM. 24:16+; 26:2)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88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REPENTANCE IS NOT…: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… JUST OUTWARD EMOTION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… JUST FEELING GUILTY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… JUST A CHANGE OF CONDUCT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(ZEPH. 1:1; 3:1-2)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88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REPENTANCE IS NOT…: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… JUST OUTWARD EMOTION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… JUST FEELING GUILTY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… JUST A CHANGE OF CONDUCT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… JUST TEMPORARY REFORM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(HOS. 6:4)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88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STEPS TO TRUE REPENTANCE: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“CHANGE OF MIND/WILL”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35452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STEPS TO TRUE REPENTANCE: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“CHANGE OF MIND/WILL”</a:t>
            </a:r>
          </a:p>
          <a:p>
            <a:endParaRPr lang="en-US" dirty="0" smtClean="0"/>
          </a:p>
          <a:p>
            <a:r>
              <a:rPr lang="en-US" dirty="0" smtClean="0"/>
              <a:t>“PRODUCED BY GODLY SORROW FOR SIN”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(II COR. 7:9-10)  (PS. 51)  (ROM. 5:8)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82399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STEPS TO TRUE REPENTANCE: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“CHANGE OF MIND/WILL”</a:t>
            </a:r>
          </a:p>
          <a:p>
            <a:endParaRPr lang="en-US" dirty="0" smtClean="0"/>
          </a:p>
          <a:p>
            <a:r>
              <a:rPr lang="en-US" dirty="0" smtClean="0"/>
              <a:t>“PRODUCED BY GODLY SORROW FOR SIN”</a:t>
            </a:r>
          </a:p>
          <a:p>
            <a:endParaRPr lang="en-US" dirty="0" smtClean="0"/>
          </a:p>
          <a:p>
            <a:r>
              <a:rPr lang="en-US" dirty="0" smtClean="0"/>
              <a:t>“RESULTING IN REFORMATION”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(ACTS 16:33)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399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118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FIRST PRINCIPLES: REPENTANCE</vt:lpstr>
      <vt:lpstr>REPENTANCE IS NOT…:</vt:lpstr>
      <vt:lpstr>REPENTANCE IS NOT…:</vt:lpstr>
      <vt:lpstr>REPENTANCE IS NOT…:</vt:lpstr>
      <vt:lpstr>REPENTANCE IS NOT…:</vt:lpstr>
      <vt:lpstr>STEPS TO TRUE REPENTANCE:</vt:lpstr>
      <vt:lpstr>STEPS TO TRUE REPENTANCE:</vt:lpstr>
      <vt:lpstr>STEPS TO TRUE REPENTANCE: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WISDOM</dc:title>
  <dc:creator>4th street church</dc:creator>
  <cp:lastModifiedBy>4th street church</cp:lastModifiedBy>
  <cp:revision>10</cp:revision>
  <dcterms:created xsi:type="dcterms:W3CDTF">2015-11-19T20:49:09Z</dcterms:created>
  <dcterms:modified xsi:type="dcterms:W3CDTF">2016-01-21T19:16:56Z</dcterms:modified>
</cp:coreProperties>
</file>