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“THY WILL BE DONE”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(MT. 6:10)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99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“THY WILL BE DONE”</a:t>
            </a:r>
            <a:endParaRPr lang="en-US" u="sn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NECESSARY TO ENTERING GOD’S KINGDOM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(MT. 7:21)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91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“THY WILL BE DONE”</a:t>
            </a:r>
            <a:endParaRPr lang="en-US" u="sn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NECESSARY TO ENTERING GOD’S KINGDOM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NECESSARY TO BECOMING CHRISTLIKE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(HEB. 10:7)  (MT. 26:42)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24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“THY WILL BE DONE”</a:t>
            </a:r>
            <a:endParaRPr lang="en-US" u="sn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NECESSARY TO ENTERING GOD’S KINGDOM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NECESSARY TO BECOMING CHRISTLIKE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NECESSARY THROUGH LIFE’S UPS &amp; DOWNS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SAM. 3:13+) (JOB. 1:21) (ACST 21:12+)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COR. 12:7+)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24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“THY WILL BE DONE”</a:t>
            </a:r>
            <a:endParaRPr lang="en-US" u="sn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NECESSARY TO ENTERING GOD’S KINGDOM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NECESSARY TO BECOMING CHRISTLIKE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NECESSARY THROUGH LIFE’S UPS &amp; DOWNS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IS DEPENDANT UPON KNOWING GOD’S WORD – (JN. 7:16-17)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24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92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“THY WILL BE DONE”</vt:lpstr>
      <vt:lpstr>“THY WILL BE DONE”</vt:lpstr>
      <vt:lpstr>“THY WILL BE DONE”</vt:lpstr>
      <vt:lpstr>“THY WILL BE DONE”</vt:lpstr>
      <vt:lpstr>“THY WILL BE DONE”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4th street church</cp:lastModifiedBy>
  <cp:revision>6</cp:revision>
  <dcterms:created xsi:type="dcterms:W3CDTF">2015-11-19T20:45:57Z</dcterms:created>
  <dcterms:modified xsi:type="dcterms:W3CDTF">2015-12-10T18:29:20Z</dcterms:modified>
</cp:coreProperties>
</file>