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2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2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79AD2-71F6-49C1-B761-13C8B66EDF6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793B-9975-44FA-9A63-4442F69C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5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(I CORINTHIANS 16:13-14)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4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CORINTHIANS 16:13-14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“WATCH”</a:t>
            </a:r>
          </a:p>
        </p:txBody>
      </p:sp>
    </p:spTree>
    <p:extLst>
      <p:ext uri="{BB962C8B-B14F-4D97-AF65-F5344CB8AC3E}">
        <p14:creationId xmlns:p14="http://schemas.microsoft.com/office/powerpoint/2010/main" val="372125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CORINTHIANS 16:13-14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“WATCH”</a:t>
            </a:r>
          </a:p>
          <a:p>
            <a:r>
              <a:rPr lang="en-US" dirty="0" smtClean="0"/>
              <a:t>“STAND FIRM”  -- (15:58)</a:t>
            </a:r>
          </a:p>
        </p:txBody>
      </p:sp>
    </p:spTree>
    <p:extLst>
      <p:ext uri="{BB962C8B-B14F-4D97-AF65-F5344CB8AC3E}">
        <p14:creationId xmlns:p14="http://schemas.microsoft.com/office/powerpoint/2010/main" val="296289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CORINTHIANS 16:13-14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“WATCH”</a:t>
            </a:r>
          </a:p>
          <a:p>
            <a:r>
              <a:rPr lang="en-US" dirty="0" smtClean="0"/>
              <a:t>“STAND FIRM”</a:t>
            </a:r>
          </a:p>
          <a:p>
            <a:r>
              <a:rPr lang="en-US" dirty="0" smtClean="0"/>
              <a:t>“SHOW COURAGE”</a:t>
            </a:r>
          </a:p>
        </p:txBody>
      </p:sp>
    </p:spTree>
    <p:extLst>
      <p:ext uri="{BB962C8B-B14F-4D97-AF65-F5344CB8AC3E}">
        <p14:creationId xmlns:p14="http://schemas.microsoft.com/office/powerpoint/2010/main" val="296289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CORINTHIANS 16:13-14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“WATCH”</a:t>
            </a:r>
          </a:p>
          <a:p>
            <a:r>
              <a:rPr lang="en-US" dirty="0" smtClean="0"/>
              <a:t>“STAND FIRM”</a:t>
            </a:r>
          </a:p>
          <a:p>
            <a:r>
              <a:rPr lang="en-US" dirty="0" smtClean="0"/>
              <a:t>“SHOW COURAGE”</a:t>
            </a:r>
          </a:p>
          <a:p>
            <a:r>
              <a:rPr lang="en-US" dirty="0" smtClean="0"/>
              <a:t>“BE </a:t>
            </a:r>
            <a:r>
              <a:rPr lang="en-US" smtClean="0"/>
              <a:t>STRONG” – (3:1-2)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289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CORINTHIANS 16:13-14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“WATCH”</a:t>
            </a:r>
          </a:p>
          <a:p>
            <a:r>
              <a:rPr lang="en-US" dirty="0" smtClean="0"/>
              <a:t>“STAND FIRM”</a:t>
            </a:r>
          </a:p>
          <a:p>
            <a:r>
              <a:rPr lang="en-US" dirty="0" smtClean="0"/>
              <a:t>“SHOW COURAGE”</a:t>
            </a:r>
          </a:p>
          <a:p>
            <a:r>
              <a:rPr lang="en-US" dirty="0" smtClean="0"/>
              <a:t>“BE STRONG”</a:t>
            </a:r>
          </a:p>
          <a:p>
            <a:r>
              <a:rPr lang="en-US" dirty="0" smtClean="0"/>
              <a:t>“LOVE”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9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(I CORINTHIANS 16:13-14)</vt:lpstr>
      <vt:lpstr>I CORINTHIANS 16:13-14</vt:lpstr>
      <vt:lpstr>I CORINTHIANS 16:13-14</vt:lpstr>
      <vt:lpstr>I CORINTHIANS 16:13-14</vt:lpstr>
      <vt:lpstr>I CORINTHIANS 16:13-14</vt:lpstr>
      <vt:lpstr>I CORINTHIANS 16:13-14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 CORINTHIANS 16:13-14)</dc:title>
  <dc:creator>4th street church</dc:creator>
  <cp:lastModifiedBy>4th street church</cp:lastModifiedBy>
  <cp:revision>1</cp:revision>
  <dcterms:created xsi:type="dcterms:W3CDTF">2015-09-24T18:19:10Z</dcterms:created>
  <dcterms:modified xsi:type="dcterms:W3CDTF">2015-09-24T18:22:23Z</dcterms:modified>
</cp:coreProperties>
</file>