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9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2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4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3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4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9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EACC2-15F8-45A5-8DBA-826DFFFD14F7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F377-86E3-42F2-9092-A40E7FC05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8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PRACTICING SELF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SELF CONTROL ISSUES: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(WORDS &amp; ACTIONS)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9491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SELF CONTROL ISSUES: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(WORDS &amp; ACTIONS)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HUNGER – (DEUT. 21:20) (PROV. 25:16)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73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SELF CONTROL ISSUES: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(WORDS &amp; ACTIONS)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HUNGER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SEXUAL DESIRES – (HEB. 13:4)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    (MT. 19:10+)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SELF CONTROL ISSUES: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(WORDS &amp; ACTIONS)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HUNGER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 SEXUAL DESIRES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* ETC.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SELF CONTROL ISSUES: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(WORDS &amp; ACTIONS)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MIND (SPIRIT &amp; THOUGHTS)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(PROV. 23:7)  (MK. 7:21-23)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(II COR. 10:5)  (EPH. 4:31-32)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PRACTICING SELF CONTROL</vt:lpstr>
      <vt:lpstr>SELF CONTROL ISSUES:</vt:lpstr>
      <vt:lpstr>SELF CONTROL ISSUES:</vt:lpstr>
      <vt:lpstr>SELF CONTROL ISSUES:</vt:lpstr>
      <vt:lpstr>SELF CONTROL ISSUES:</vt:lpstr>
      <vt:lpstr>SELF CONTROL ISSUES: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SELF CONTROL</dc:title>
  <dc:creator>4th street church</dc:creator>
  <cp:lastModifiedBy>4th street church</cp:lastModifiedBy>
  <cp:revision>1</cp:revision>
  <dcterms:created xsi:type="dcterms:W3CDTF">2015-09-24T18:22:25Z</dcterms:created>
  <dcterms:modified xsi:type="dcterms:W3CDTF">2015-09-24T18:26:45Z</dcterms:modified>
</cp:coreProperties>
</file>