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E2001-BEAE-4EEB-9C6F-483E09025817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A01E-7383-428E-805B-3956F5B69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14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E2001-BEAE-4EEB-9C6F-483E09025817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A01E-7383-428E-805B-3956F5B69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456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E2001-BEAE-4EEB-9C6F-483E09025817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A01E-7383-428E-805B-3956F5B69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783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E2001-BEAE-4EEB-9C6F-483E09025817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A01E-7383-428E-805B-3956F5B69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13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E2001-BEAE-4EEB-9C6F-483E09025817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A01E-7383-428E-805B-3956F5B69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768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E2001-BEAE-4EEB-9C6F-483E09025817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A01E-7383-428E-805B-3956F5B69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28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E2001-BEAE-4EEB-9C6F-483E09025817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A01E-7383-428E-805B-3956F5B69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713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E2001-BEAE-4EEB-9C6F-483E09025817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A01E-7383-428E-805B-3956F5B69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858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E2001-BEAE-4EEB-9C6F-483E09025817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A01E-7383-428E-805B-3956F5B69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710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E2001-BEAE-4EEB-9C6F-483E09025817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A01E-7383-428E-805B-3956F5B69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061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E2001-BEAE-4EEB-9C6F-483E09025817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A01E-7383-428E-805B-3956F5B69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78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E2001-BEAE-4EEB-9C6F-483E09025817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8A01E-7383-428E-805B-3956F5B69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355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CHILD OF 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692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 CHILD OF GOD: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CHILDREN BY ADOPTION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(EPH 1:5)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004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 CHILD OF GOD: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CHILDREN BY ADOPTION</a:t>
            </a:r>
          </a:p>
          <a:p>
            <a:endParaRPr lang="en-US" dirty="0"/>
          </a:p>
          <a:p>
            <a:r>
              <a:rPr lang="en-US" dirty="0" smtClean="0"/>
              <a:t>THE ADOPTION BRINGS BLESSINGS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 CAN CALL HIM “ABBA” – (ROM. 8:14+)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2893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 CHILD OF GOD: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CHILDREN BY ADOPTION</a:t>
            </a:r>
          </a:p>
          <a:p>
            <a:endParaRPr lang="en-US" dirty="0"/>
          </a:p>
          <a:p>
            <a:r>
              <a:rPr lang="en-US" dirty="0" smtClean="0"/>
              <a:t>THE ADOPTION BRINGS BLESSINGS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 CAN CALL HIM “ABBA”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 A SON NOT A SERVANT – (GAL. 4:7)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77539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 CHILD OF GOD: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CHILDREN BY ADOPTION</a:t>
            </a:r>
          </a:p>
          <a:p>
            <a:endParaRPr lang="en-US" dirty="0"/>
          </a:p>
          <a:p>
            <a:r>
              <a:rPr lang="en-US" dirty="0" smtClean="0"/>
              <a:t>THE ADOPTION BRINGS BLESSINGS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 CAN CALL HIM “ABBA”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 A SON NOT A SERVANT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 MADE AN HEIR – (GAL. 4:7) (I PET. 1:3+)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77539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 CHILD OF GOD: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ARE CHILDREN BY ADOPTION</a:t>
            </a:r>
          </a:p>
          <a:p>
            <a:endParaRPr lang="en-US" dirty="0"/>
          </a:p>
          <a:p>
            <a:r>
              <a:rPr lang="en-US" dirty="0" smtClean="0"/>
              <a:t>THE ADOPTION BRINGS BLESSINGS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 CAN CALL HIM “ABBA”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 A SON NOT A SERVANT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 MADE AN HEIR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 KNOWN BY THE FATHER – (GAL. 4:9)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(MT. 7:23)  (II TIM. 2:16-19)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539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70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 CHILD OF GOD</vt:lpstr>
      <vt:lpstr>A CHILD OF GOD:</vt:lpstr>
      <vt:lpstr>A CHILD OF GOD:</vt:lpstr>
      <vt:lpstr>A CHILD OF GOD:</vt:lpstr>
      <vt:lpstr>A CHILD OF GOD:</vt:lpstr>
      <vt:lpstr>A CHILD OF GOD: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CHILD OF GOD</dc:title>
  <dc:creator>4th street church</dc:creator>
  <cp:lastModifiedBy>4th street church</cp:lastModifiedBy>
  <cp:revision>1</cp:revision>
  <dcterms:created xsi:type="dcterms:W3CDTF">2015-07-11T15:50:33Z</dcterms:created>
  <dcterms:modified xsi:type="dcterms:W3CDTF">2015-07-11T15:55:03Z</dcterms:modified>
</cp:coreProperties>
</file>