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2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4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9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BCCF-5005-4938-B6D5-E6B5AB0FBDC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1AA4-113F-4FFE-8726-A6D10F57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DOES GOD CARE?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12:6-7)</a:t>
            </a:r>
          </a:p>
          <a:p>
            <a:r>
              <a:rPr lang="en-US" dirty="0" smtClean="0"/>
              <a:t>(PS. 8:3-4)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INTRODUCTORY FACTS: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CARE IS NOT THE RESULT OF OUR WORTHINESS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7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INTRODUCTORY FACTS: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CARE IS NOT THE RESULT OF OUR WORTHINESS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CARE DOES NOT EXEMPT US FROM DIFFICULTIES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0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PROOF OF GOD’S CARE: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HIS 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119:11, 105)  (ACTS 20:32)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THES. 4:18)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6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PROOF OF GOD’S CARE: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HIS 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PRAYER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12:7-19)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6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PROOF OF GOD’S CARE: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HIS 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PRAYER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BLESSING OF HIS SON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(IS. 53:10)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6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DOES GOD CARE?</vt:lpstr>
      <vt:lpstr>INTRODUCTORY FACTS:</vt:lpstr>
      <vt:lpstr>INTRODUCTORY FACTS:</vt:lpstr>
      <vt:lpstr>PROOF OF GOD’S CARE:</vt:lpstr>
      <vt:lpstr>PROOF OF GOD’S CARE:</vt:lpstr>
      <vt:lpstr>PROOF OF GOD’S CARE: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GOD CARE?</dc:title>
  <dc:creator>4th street church</dc:creator>
  <cp:lastModifiedBy>4th street church</cp:lastModifiedBy>
  <cp:revision>1</cp:revision>
  <dcterms:created xsi:type="dcterms:W3CDTF">2015-06-18T15:57:27Z</dcterms:created>
  <dcterms:modified xsi:type="dcterms:W3CDTF">2015-06-18T16:01:54Z</dcterms:modified>
</cp:coreProperties>
</file>