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5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6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7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1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6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7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1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9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4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CF80-FEBA-42E4-A703-CF14B1880AD8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ADAA0-F3CA-4EB5-899B-41EE3337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COURAGE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(PHIL. 2:15)</a:t>
            </a:r>
          </a:p>
          <a:p>
            <a:r>
              <a:rPr lang="en-US" dirty="0" smtClean="0"/>
              <a:t>(II TIM. 1:7)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DEVELOPING COURAGE: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AROUND OTHER COURAGEOUS PEOPLE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28:15)  (MK. 6:7)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6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DEVELOPING COURAGE: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AROUND OTHER COURAGEOUS PEOPLE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 PAST VICTORIES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SAM. 17:33+)  (ACRS 27:22+)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10:32-35)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3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DEVELOPING COURAGE: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AROUND OTHER COURAGEOUS PEOPLE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 PAST VICTORIES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 GOD’S PRESENCE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13:5-6)  (ROM. 8:31)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TIM. </a:t>
            </a:r>
            <a:r>
              <a:rPr lang="en-US" smtClean="0"/>
              <a:t>4:16-17)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3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DEVELOPING COURAGE</vt:lpstr>
      <vt:lpstr>DEVELOPING COURAGE:</vt:lpstr>
      <vt:lpstr>DEVELOPING COURAGE:</vt:lpstr>
      <vt:lpstr>DEVELOPING COURAGE: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COURAGE</dc:title>
  <dc:creator>4th street church</dc:creator>
  <cp:lastModifiedBy>4th street church</cp:lastModifiedBy>
  <cp:revision>1</cp:revision>
  <dcterms:created xsi:type="dcterms:W3CDTF">2015-05-20T19:41:27Z</dcterms:created>
  <dcterms:modified xsi:type="dcterms:W3CDTF">2015-05-20T19:44:31Z</dcterms:modified>
</cp:coreProperties>
</file>