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4" r:id="rId5"/>
    <p:sldId id="263" r:id="rId6"/>
    <p:sldId id="262" r:id="rId7"/>
    <p:sldId id="261" r:id="rId8"/>
    <p:sldId id="260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9D29-4AD9-42F5-925B-56444825A719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138AE-BA9C-4788-8F9E-FDAE0DD43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665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9D29-4AD9-42F5-925B-56444825A719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138AE-BA9C-4788-8F9E-FDAE0DD43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9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9D29-4AD9-42F5-925B-56444825A719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138AE-BA9C-4788-8F9E-FDAE0DD43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65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9D29-4AD9-42F5-925B-56444825A719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138AE-BA9C-4788-8F9E-FDAE0DD43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019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9D29-4AD9-42F5-925B-56444825A719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138AE-BA9C-4788-8F9E-FDAE0DD43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3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9D29-4AD9-42F5-925B-56444825A719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138AE-BA9C-4788-8F9E-FDAE0DD43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2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9D29-4AD9-42F5-925B-56444825A719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138AE-BA9C-4788-8F9E-FDAE0DD43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46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9D29-4AD9-42F5-925B-56444825A719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138AE-BA9C-4788-8F9E-FDAE0DD43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227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9D29-4AD9-42F5-925B-56444825A719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138AE-BA9C-4788-8F9E-FDAE0DD43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222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9D29-4AD9-42F5-925B-56444825A719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138AE-BA9C-4788-8F9E-FDAE0DD43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782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9D29-4AD9-42F5-925B-56444825A719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138AE-BA9C-4788-8F9E-FDAE0DD43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798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39D29-4AD9-42F5-925B-56444825A719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138AE-BA9C-4788-8F9E-FDAE0DD43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206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PHILIP:</a:t>
            </a:r>
            <a:br>
              <a:rPr lang="en-US" dirty="0" smtClean="0"/>
            </a:br>
            <a:r>
              <a:rPr lang="en-US" dirty="0" smtClean="0"/>
              <a:t>A CHARACTER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PHILIP: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(ACTS 6)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*GOOD REPUTATION (v. 3)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8573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PHILIP: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(ACTS 6)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*GOOD REPUTATION (v. 3)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*HEART OF A SERVANT (v. 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55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PHILIP: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(ACTS 6)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*GOOD REPUTATION (v. 3)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*HEART OF A SERVANT (v. 2)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(ACTS 8)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*PERSEVERING (v. 1-4)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9755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PHILIP: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(ACTS 6)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*GOOD REPUTATION (v. 3)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*HEART OF A SERVANT (v. 2)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(ACTS 8)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*PERSEVERING (v. 1-4)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*UNPREJUDICED (v. 5, 27)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9755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PHILIP: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(ACTS 6)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*GOOD REPUTATION (v. 3)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*HEART OF A SERVANT (v. 2)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(ACTS 8)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*PERSEVERING (v. 1-4)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*UNPREJUDICED (v. 5, 27)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*HUMBLE (v. 17)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55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PHILIP: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(ACTS 6)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*GOOD REPUTATION (v. 3)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*HEART OF A SERVANT (v. 2)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(ACTS 8)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*PERSEVERING (v. 1-4)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*UNPREJUDICED (v. 5, 27)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*HUMBLE (v. 17)	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(ACTS 21)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*HOSPITABLE (v. 8, 10)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9755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PHILIP: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(ACTS 6)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*GOOD REPUTATION (v. 3)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*HEART OF A SERVANT (v. 2)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(ACTS 8)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*PERSEVERING (v. 1-4)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*UNPREJUDICED (v. 5, 27)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*HUMBLE (v. 17)	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(ACTS 21)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*HOSPITABLE (v. 8, 10)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*SPIRITUAL LEADER IN THE HOME (v. 9)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9755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PHILIP: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(ACTS 6)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*GOOD REPUTATION (v. 3)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*HEART OF A SERVANT (v. 2)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(ACTS 8)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*PERSEVERING (v. 1-4)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*UNPREJUDICED (v. 5, 27)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*HUMBLE (v. 17)	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(ACTS 21)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*HOSPITABLE (v. 8, 10)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*SPIRITUAL LEADER IN THE HOME (v. 9)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*FORGIVING SPIRIT (v. 11-12)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55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50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PHILIP: A CHARACTER STUDY</vt:lpstr>
      <vt:lpstr>PHILIP:</vt:lpstr>
      <vt:lpstr>PHILIP:</vt:lpstr>
      <vt:lpstr>PHILIP:</vt:lpstr>
      <vt:lpstr>PHILIP:</vt:lpstr>
      <vt:lpstr>PHILIP:</vt:lpstr>
      <vt:lpstr>PHILIP:</vt:lpstr>
      <vt:lpstr>PHILIP:</vt:lpstr>
      <vt:lpstr>PHILIP: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PHILIP: A CHARACTER STUDY</dc:title>
  <dc:creator>4th street church</dc:creator>
  <cp:lastModifiedBy>4th street church</cp:lastModifiedBy>
  <cp:revision>1</cp:revision>
  <dcterms:created xsi:type="dcterms:W3CDTF">2015-05-20T19:34:36Z</dcterms:created>
  <dcterms:modified xsi:type="dcterms:W3CDTF">2015-05-20T19:41:20Z</dcterms:modified>
</cp:coreProperties>
</file>