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94" r:id="rId2"/>
    <p:sldId id="295" r:id="rId3"/>
    <p:sldId id="309" r:id="rId4"/>
    <p:sldId id="315" r:id="rId5"/>
    <p:sldId id="314" r:id="rId6"/>
    <p:sldId id="313" r:id="rId7"/>
    <p:sldId id="312" r:id="rId8"/>
    <p:sldId id="311" r:id="rId9"/>
    <p:sldId id="310" r:id="rId10"/>
    <p:sldId id="316" r:id="rId11"/>
    <p:sldId id="317" r:id="rId1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58839EE3-D50A-4DD2-A397-94D785C11724}">
          <p14:sldIdLst>
            <p14:sldId id="294"/>
            <p14:sldId id="295"/>
            <p14:sldId id="309"/>
            <p14:sldId id="315"/>
            <p14:sldId id="314"/>
            <p14:sldId id="313"/>
            <p14:sldId id="312"/>
            <p14:sldId id="311"/>
            <p14:sldId id="310"/>
            <p14:sldId id="316"/>
            <p14:sldId id="317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2" d="100"/>
          <a:sy n="82" d="100"/>
        </p:scale>
        <p:origin x="1474" y="5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177853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55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6267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6633996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436412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423990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76475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261637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178524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91218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61A976-4ADB-474A-89AB-61C5EEF0ED2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0301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61A976-4ADB-474A-89AB-61C5EEF0ED2E}" type="datetimeFigureOut">
              <a:rPr lang="en-US" smtClean="0"/>
              <a:t>9/21/2023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085B0C-AAFC-46BF-B584-4EEE44F9683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839710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endParaRPr lang="en-US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0740562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AE82D-7C27-F54D-A26D-1CD180F1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AD706-7A01-1F78-7CAF-B10F2EDF1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CONTEXT ?</a:t>
            </a:r>
          </a:p>
          <a:p>
            <a:endParaRPr lang="en-US" dirty="0"/>
          </a:p>
          <a:p>
            <a:r>
              <a:rPr lang="en-US" dirty="0"/>
              <a:t>“NEVER FORGIVEN” 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78566175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AE82D-7C27-F54D-A26D-1CD180F1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AD706-7A01-1F78-7CAF-B10F2EDF1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CONTEXT ?</a:t>
            </a:r>
          </a:p>
          <a:p>
            <a:endParaRPr lang="en-US" dirty="0"/>
          </a:p>
          <a:p>
            <a:r>
              <a:rPr lang="en-US" dirty="0"/>
              <a:t>“</a:t>
            </a:r>
            <a:r>
              <a:rPr lang="en-US"/>
              <a:t>NEVER FORGIVEN</a:t>
            </a:r>
            <a:r>
              <a:rPr lang="en-US" dirty="0"/>
              <a:t>” ?</a:t>
            </a:r>
          </a:p>
          <a:p>
            <a:endParaRPr lang="en-US" dirty="0"/>
          </a:p>
          <a:p>
            <a:r>
              <a:rPr lang="en-US" dirty="0"/>
              <a:t>(I JN. 1:9) ?</a:t>
            </a:r>
          </a:p>
        </p:txBody>
      </p:sp>
    </p:spTree>
    <p:extLst>
      <p:ext uri="{BB962C8B-B14F-4D97-AF65-F5344CB8AC3E}">
        <p14:creationId xmlns:p14="http://schemas.microsoft.com/office/powerpoint/2010/main" val="176000437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“ABUSES OF THE HOLY SPIRIT”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47932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ABUSES OF THE HOLY SPIRIT: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LYING / TEMPTING – (ACTS 5:1+)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6593129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ABUSES OF THE HOLY SPIRIT: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LYING / TEMPTING</a:t>
            </a:r>
          </a:p>
          <a:p>
            <a:r>
              <a:rPr lang="en-US" dirty="0"/>
              <a:t>RESISTING – (ACTS 7:51)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4493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ABUSES OF THE HOLY SPIRIT: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LYING / TEMPTING</a:t>
            </a:r>
          </a:p>
          <a:p>
            <a:r>
              <a:rPr lang="en-US" dirty="0"/>
              <a:t>RESISTING</a:t>
            </a:r>
          </a:p>
          <a:p>
            <a:r>
              <a:rPr lang="en-US" dirty="0"/>
              <a:t>GRIEVING – (EPH. 4:30)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966185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ABUSES OF THE HOLY SPIRIT: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LYING / TEMPTING</a:t>
            </a:r>
          </a:p>
          <a:p>
            <a:r>
              <a:rPr lang="en-US" dirty="0"/>
              <a:t>RESISTING</a:t>
            </a:r>
          </a:p>
          <a:p>
            <a:r>
              <a:rPr lang="en-US" dirty="0"/>
              <a:t>GRIEVING</a:t>
            </a:r>
          </a:p>
          <a:p>
            <a:r>
              <a:rPr lang="en-US" dirty="0"/>
              <a:t>QUENCHING – (I THES. 5:19-20)</a:t>
            </a:r>
          </a:p>
        </p:txBody>
      </p:sp>
    </p:spTree>
    <p:extLst>
      <p:ext uri="{BB962C8B-B14F-4D97-AF65-F5344CB8AC3E}">
        <p14:creationId xmlns:p14="http://schemas.microsoft.com/office/powerpoint/2010/main" val="393713601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ABUSES OF THE HOLY SPIRIT: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LYING / TEMPTING</a:t>
            </a:r>
          </a:p>
          <a:p>
            <a:r>
              <a:rPr lang="en-US" dirty="0"/>
              <a:t>RESISTING</a:t>
            </a:r>
          </a:p>
          <a:p>
            <a:r>
              <a:rPr lang="en-US" dirty="0"/>
              <a:t>GRIEVING</a:t>
            </a:r>
          </a:p>
          <a:p>
            <a:r>
              <a:rPr lang="en-US" dirty="0"/>
              <a:t>QUENCHING</a:t>
            </a:r>
          </a:p>
          <a:p>
            <a:r>
              <a:rPr lang="en-US" dirty="0"/>
              <a:t>INSULTING – (HEB. 10:26-29)</a:t>
            </a:r>
          </a:p>
        </p:txBody>
      </p:sp>
    </p:spTree>
    <p:extLst>
      <p:ext uri="{BB962C8B-B14F-4D97-AF65-F5344CB8AC3E}">
        <p14:creationId xmlns:p14="http://schemas.microsoft.com/office/powerpoint/2010/main" val="429372895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54F36B-BDE6-FF4F-8E90-8934618F8F9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ABUSES OF THE HOLY SPIRIT: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76F0D87-615C-21D4-CB06-A608316A498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LYING / TEMPTING</a:t>
            </a:r>
          </a:p>
          <a:p>
            <a:r>
              <a:rPr lang="en-US" dirty="0"/>
              <a:t>RESISTING</a:t>
            </a:r>
          </a:p>
          <a:p>
            <a:r>
              <a:rPr lang="en-US" dirty="0"/>
              <a:t>GRIEVING</a:t>
            </a:r>
          </a:p>
          <a:p>
            <a:r>
              <a:rPr lang="en-US" dirty="0"/>
              <a:t>QUENCHING</a:t>
            </a:r>
          </a:p>
          <a:p>
            <a:r>
              <a:rPr lang="en-US" dirty="0"/>
              <a:t>INSULTING</a:t>
            </a:r>
          </a:p>
          <a:p>
            <a:r>
              <a:rPr lang="en-US" dirty="0"/>
              <a:t>BLASPHEMY – (MK. 3:28-29)</a:t>
            </a:r>
          </a:p>
        </p:txBody>
      </p:sp>
    </p:spTree>
    <p:extLst>
      <p:ext uri="{BB962C8B-B14F-4D97-AF65-F5344CB8AC3E}">
        <p14:creationId xmlns:p14="http://schemas.microsoft.com/office/powerpoint/2010/main" val="412253479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0AE82D-7C27-F54D-A26D-1CD180F11BB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u="sng" dirty="0"/>
              <a:t>QUESTIONS: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E6AD706-7A01-1F78-7CAF-B10F2EDF1CD5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CONTEXT ?   (v. 22)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97296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1681</TotalTime>
  <Words>145</Words>
  <Application>Microsoft Office PowerPoint</Application>
  <PresentationFormat>On-screen Show (4:3)</PresentationFormat>
  <Paragraphs>40</Paragraphs>
  <Slides>11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11</vt:i4>
      </vt:variant>
    </vt:vector>
  </HeadingPairs>
  <TitlesOfParts>
    <vt:vector size="14" baseType="lpstr">
      <vt:lpstr>Arial</vt:lpstr>
      <vt:lpstr>Calibri</vt:lpstr>
      <vt:lpstr>Office Theme</vt:lpstr>
      <vt:lpstr>PowerPoint Presentation</vt:lpstr>
      <vt:lpstr>“ABUSES OF THE HOLY SPIRIT”</vt:lpstr>
      <vt:lpstr>ABUSES OF THE HOLY SPIRIT:</vt:lpstr>
      <vt:lpstr>ABUSES OF THE HOLY SPIRIT:</vt:lpstr>
      <vt:lpstr>ABUSES OF THE HOLY SPIRIT:</vt:lpstr>
      <vt:lpstr>ABUSES OF THE HOLY SPIRIT:</vt:lpstr>
      <vt:lpstr>ABUSES OF THE HOLY SPIRIT:</vt:lpstr>
      <vt:lpstr>ABUSES OF THE HOLY SPIRIT:</vt:lpstr>
      <vt:lpstr>QUESTIONS:</vt:lpstr>
      <vt:lpstr>QUESTIONS:</vt:lpstr>
      <vt:lpstr>QUESTIONS: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JESUS’ VIEW OF TRUTH</dc:title>
  <dc:creator>4th street church</dc:creator>
  <cp:lastModifiedBy>Billy Randolph</cp:lastModifiedBy>
  <cp:revision>331</cp:revision>
  <dcterms:created xsi:type="dcterms:W3CDTF">2015-11-19T20:45:57Z</dcterms:created>
  <dcterms:modified xsi:type="dcterms:W3CDTF">2023-09-21T16:19:56Z</dcterms:modified>
</cp:coreProperties>
</file>