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295" r:id="rId3"/>
    <p:sldId id="309" r:id="rId4"/>
    <p:sldId id="312" r:id="rId5"/>
    <p:sldId id="311" r:id="rId6"/>
    <p:sldId id="31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295"/>
            <p14:sldId id="309"/>
            <p14:sldId id="312"/>
            <p14:sldId id="311"/>
            <p14:sldId id="3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“A CERTAIN INHERITANCE”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79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 CERTAIN INHERITANCE: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INCORRUPTIBLE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931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 CERTAIN INHERITANCE: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INCORRUPTIBLE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UNDEFILED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04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 CERTAIN INHERITANCE: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INCORRUPTIBLE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UNDEFILED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ENDURING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417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 CERTAIN INHERITANCE: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INCORRUPTIBLE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UNDEFILED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ENDURING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RESERVED</a:t>
            </a:r>
          </a:p>
        </p:txBody>
      </p:sp>
    </p:spTree>
    <p:extLst>
      <p:ext uri="{BB962C8B-B14F-4D97-AF65-F5344CB8AC3E}">
        <p14:creationId xmlns:p14="http://schemas.microsoft.com/office/powerpoint/2010/main" val="3318954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1674</TotalTime>
  <Words>31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“A CERTAIN INHERITANCE”</vt:lpstr>
      <vt:lpstr>A CERTAIN INHERITANCE:</vt:lpstr>
      <vt:lpstr>A CERTAIN INHERITANCE:</vt:lpstr>
      <vt:lpstr>A CERTAIN INHERITANCE:</vt:lpstr>
      <vt:lpstr>A CERTAIN INHERITANCE: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328</cp:revision>
  <dcterms:created xsi:type="dcterms:W3CDTF">2015-11-19T20:45:57Z</dcterms:created>
  <dcterms:modified xsi:type="dcterms:W3CDTF">2023-08-22T18:12:00Z</dcterms:modified>
</cp:coreProperties>
</file>