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9" r:id="rId4"/>
    <p:sldId id="311" r:id="rId5"/>
    <p:sldId id="31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9"/>
            <p14:sldId id="31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“INTELLIGENT DESIGN”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… “BY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POWER OF DESIGNER</a:t>
            </a:r>
          </a:p>
          <a:p>
            <a:pPr marL="0" indent="0">
              <a:buNone/>
            </a:pPr>
            <a:r>
              <a:rPr lang="en-US" dirty="0"/>
              <a:t>	(PS.100:3)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… “BY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POWER OF DESIGNER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SHOULD LEAD TO REVERENCE</a:t>
            </a:r>
          </a:p>
          <a:p>
            <a:pPr marL="0" indent="0">
              <a:buNone/>
            </a:pPr>
            <a:r>
              <a:rPr lang="en-US" dirty="0"/>
              <a:t>	(JOB 38:1+)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8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 … “BY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POWER OF DESIGNER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SHOULD LEAD TO REVERENCE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CONSEQUENCES OF DENIAL</a:t>
            </a:r>
          </a:p>
        </p:txBody>
      </p:sp>
    </p:spTree>
    <p:extLst>
      <p:ext uri="{BB962C8B-B14F-4D97-AF65-F5344CB8AC3E}">
        <p14:creationId xmlns:p14="http://schemas.microsoft.com/office/powerpoint/2010/main" val="100223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53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“INTELLIGENT DESIGN”</vt:lpstr>
      <vt:lpstr>APPLICATIONS … “BY FAITH”</vt:lpstr>
      <vt:lpstr>APPLICATIONS … “BY FAITH”</vt:lpstr>
      <vt:lpstr>APPLICATIONS … “BY FAITH”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328</cp:revision>
  <dcterms:created xsi:type="dcterms:W3CDTF">2015-11-19T20:45:57Z</dcterms:created>
  <dcterms:modified xsi:type="dcterms:W3CDTF">2023-08-17T16:12:05Z</dcterms:modified>
</cp:coreProperties>
</file>