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09" r:id="rId4"/>
    <p:sldId id="296" r:id="rId5"/>
    <p:sldId id="310" r:id="rId6"/>
    <p:sldId id="312" r:id="rId7"/>
    <p:sldId id="31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09"/>
            <p14:sldId id="296"/>
            <p14:sldId id="310"/>
            <p14:sldId id="312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“CLAIMS AGAINST JESUS”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JESUS’ CLAIMS: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ULTIMATE JUDGE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KNEW 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DEITY / ETERNAL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ONLY AVENUE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SINLESS – (18:23)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351E-801A-320A-2EA9-D8D550C2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“WHAT OTHERS CLAIMED”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A1B72-B453-9EDA-A979-61874CEA9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BLASPHEMER</a:t>
            </a:r>
          </a:p>
          <a:p>
            <a:pPr marL="0" indent="0">
              <a:buNone/>
            </a:pPr>
            <a:r>
              <a:rPr lang="en-US" dirty="0"/>
              <a:t>	(MT. 9:1-8)  (JN. 10:30-33)  (MT. 26:63-66)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4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351E-801A-320A-2EA9-D8D550C2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“WHAT OTHERS CLAIMED”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A1B72-B453-9EDA-A979-61874CEA9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BLASPHEMER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SABBATH VIOLATER</a:t>
            </a:r>
          </a:p>
          <a:p>
            <a:pPr marL="0" indent="0">
              <a:buNone/>
            </a:pPr>
            <a:r>
              <a:rPr lang="en-US" dirty="0"/>
              <a:t>	(JN. 5:14)  (MT. 12:10)  (MK. 3:2)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8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351E-801A-320A-2EA9-D8D550C2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“WHAT OTHERS CLAIMED”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A1B72-B453-9EDA-A979-61874CEA9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BLASPHEMER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SABBATH VIOLATER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DEMON POSSESSED – (JN. 8:48)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4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351E-801A-320A-2EA9-D8D550C2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“WHAT OTHERS CLAIMED”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A1B72-B453-9EDA-A979-61874CEA9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BLASPHEMER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SABBATH VIOLATER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DEMON POSSESSED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WINEBIBBER – (LK. </a:t>
            </a:r>
            <a:r>
              <a:rPr lang="en-US"/>
              <a:t>7:33-35)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4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106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“CLAIMS AGAINST JESUS”</vt:lpstr>
      <vt:lpstr>JESUS’ CLAIMS:</vt:lpstr>
      <vt:lpstr>“WHAT OTHERS CLAIMED”</vt:lpstr>
      <vt:lpstr>“WHAT OTHERS CLAIMED”</vt:lpstr>
      <vt:lpstr>“WHAT OTHERS CLAIMED”</vt:lpstr>
      <vt:lpstr>“WHAT OTHERS CLAIMED”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327</cp:revision>
  <dcterms:created xsi:type="dcterms:W3CDTF">2015-11-19T20:45:57Z</dcterms:created>
  <dcterms:modified xsi:type="dcterms:W3CDTF">2023-08-17T16:08:36Z</dcterms:modified>
</cp:coreProperties>
</file>