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4" r:id="rId2"/>
    <p:sldId id="303" r:id="rId3"/>
    <p:sldId id="313" r:id="rId4"/>
    <p:sldId id="315" r:id="rId5"/>
    <p:sldId id="31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8839EE3-D50A-4DD2-A397-94D785C11724}">
          <p14:sldIdLst>
            <p14:sldId id="294"/>
            <p14:sldId id="303"/>
            <p14:sldId id="313"/>
            <p14:sldId id="315"/>
            <p14:sldId id="31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405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“ESAU’S TEARS”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303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42C76-E1D0-E9E0-E7B5-87A9B4D70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APPLICATIONS: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1056E7-E870-4155-E643-9B7A32724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ASSOCIATIONS</a:t>
            </a:r>
          </a:p>
          <a:p>
            <a:pPr marL="0" indent="0">
              <a:buNone/>
            </a:pPr>
            <a:r>
              <a:rPr lang="en-US" dirty="0"/>
              <a:t>	(GEN. 26:34-35; 36:2)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947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42C76-E1D0-E9E0-E7B5-87A9B4D70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APPLICATIONS: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1056E7-E870-4155-E643-9B7A32724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ASSOCIATIONS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PRIORITIES</a:t>
            </a:r>
          </a:p>
          <a:p>
            <a:pPr marL="0" indent="0">
              <a:buNone/>
            </a:pPr>
            <a:r>
              <a:rPr lang="en-US" dirty="0"/>
              <a:t>	(ECCL. 2:8-11)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74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42C76-E1D0-E9E0-E7B5-87A9B4D70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APPLICATIONS: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1056E7-E870-4155-E643-9B7A32724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ASSOCIATIONS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PRIORITIES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CONSEQUENCES</a:t>
            </a:r>
          </a:p>
          <a:p>
            <a:pPr marL="0" indent="0">
              <a:buNone/>
            </a:pPr>
            <a:r>
              <a:rPr lang="en-US" dirty="0"/>
              <a:t>	(I TIM. 1:15)  (ROM. 8:8+) </a:t>
            </a:r>
          </a:p>
          <a:p>
            <a:pPr marL="0" indent="0">
              <a:buNone/>
            </a:pPr>
            <a:r>
              <a:rPr lang="en-US" dirty="0"/>
              <a:t>	(LK. 16:24-27)  (GAL. 5:21)</a:t>
            </a:r>
          </a:p>
        </p:txBody>
      </p:sp>
    </p:spTree>
    <p:extLst>
      <p:ext uri="{BB962C8B-B14F-4D97-AF65-F5344CB8AC3E}">
        <p14:creationId xmlns:p14="http://schemas.microsoft.com/office/powerpoint/2010/main" val="30324010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1582</TotalTime>
  <Words>53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“ESAU’S TEARS”</vt:lpstr>
      <vt:lpstr>APPLICATIONS:</vt:lpstr>
      <vt:lpstr>APPLICATIONS:</vt:lpstr>
      <vt:lpstr>APPLICATIONS: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Billy Randolph</cp:lastModifiedBy>
  <cp:revision>305</cp:revision>
  <dcterms:created xsi:type="dcterms:W3CDTF">2015-11-19T20:45:57Z</dcterms:created>
  <dcterms:modified xsi:type="dcterms:W3CDTF">2023-03-09T18:10:28Z</dcterms:modified>
</cp:coreProperties>
</file>