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9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9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“ELIJAH ON MT. SINAI”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SPOKE OPENLY TO GOD</a:t>
            </a:r>
          </a:p>
          <a:p>
            <a:pPr marL="0" indent="0">
              <a:buNone/>
            </a:pPr>
            <a:r>
              <a:rPr lang="en-US" dirty="0"/>
              <a:t>	(V. 4, 10, 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SPOKE OPENLY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SAW THAT GOD WAS STILL AT WORK</a:t>
            </a:r>
          </a:p>
          <a:p>
            <a:pPr marL="0" indent="0">
              <a:buNone/>
            </a:pPr>
            <a:r>
              <a:rPr lang="en-US" dirty="0"/>
              <a:t>	(V. 11-12)  (ROM. 8:28+)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5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SPOKE OPENLY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SAW THAT GOD WAS STILL AT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GIVEN A CALL TO ACTION</a:t>
            </a:r>
          </a:p>
          <a:p>
            <a:pPr marL="0" indent="0">
              <a:buNone/>
            </a:pPr>
            <a:r>
              <a:rPr lang="en-US" dirty="0"/>
              <a:t>	(V. 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3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SPOKE OPENLY TO GOD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SAW THAT GOD WAS STILL AT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GIVEN A CALL TO ACTION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TO CONTROL </a:t>
            </a:r>
            <a:r>
              <a:rPr lang="en-US"/>
              <a:t>NEGATIVE THOUGHTS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(V. 16-18)	</a:t>
            </a:r>
          </a:p>
        </p:txBody>
      </p:sp>
    </p:spTree>
    <p:extLst>
      <p:ext uri="{BB962C8B-B14F-4D97-AF65-F5344CB8AC3E}">
        <p14:creationId xmlns:p14="http://schemas.microsoft.com/office/powerpoint/2010/main" val="1283413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101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“ELIJAH ON MT. SINAI”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302</cp:revision>
  <dcterms:created xsi:type="dcterms:W3CDTF">2015-11-19T20:45:57Z</dcterms:created>
  <dcterms:modified xsi:type="dcterms:W3CDTF">2023-01-19T19:11:42Z</dcterms:modified>
</cp:coreProperties>
</file>