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14" r:id="rId5"/>
    <p:sldId id="313" r:id="rId6"/>
    <p:sldId id="312" r:id="rId7"/>
    <p:sldId id="311" r:id="rId8"/>
    <p:sldId id="310" r:id="rId9"/>
    <p:sldId id="309" r:id="rId10"/>
    <p:sldId id="308" r:id="rId11"/>
    <p:sldId id="30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14"/>
            <p14:sldId id="313"/>
            <p14:sldId id="312"/>
            <p14:sldId id="311"/>
            <p14:sldId id="310"/>
            <p14:sldId id="309"/>
            <p14:sldId id="308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LAST 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(I THES. 4:13-17)</a:t>
            </a:r>
          </a:p>
          <a:p>
            <a:pPr marL="0" indent="0">
              <a:buNone/>
            </a:pPr>
            <a:r>
              <a:rPr lang="en-US" dirty="0"/>
              <a:t>(JN. 5:26-29)</a:t>
            </a:r>
          </a:p>
          <a:p>
            <a:pPr marL="0" indent="0">
              <a:buNone/>
            </a:pPr>
            <a:r>
              <a:rPr lang="en-US" dirty="0"/>
              <a:t>(I COR. 15:52-53)</a:t>
            </a:r>
          </a:p>
          <a:p>
            <a:pPr marL="0" indent="0">
              <a:buNone/>
            </a:pPr>
            <a:r>
              <a:rPr lang="en-US" dirty="0"/>
              <a:t>(I COR. 15:50)  (I JN. 3:1-3)</a:t>
            </a:r>
          </a:p>
          <a:p>
            <a:pPr marL="0" indent="0">
              <a:buNone/>
            </a:pPr>
            <a:r>
              <a:rPr lang="en-US" dirty="0"/>
              <a:t>(MT. 25:31+)  (REV. 20:11-12)</a:t>
            </a:r>
          </a:p>
          <a:p>
            <a:pPr marL="0" indent="0">
              <a:buNone/>
            </a:pPr>
            <a:r>
              <a:rPr lang="en-US" dirty="0"/>
              <a:t>(REV. 20:13+)</a:t>
            </a:r>
          </a:p>
          <a:p>
            <a:pPr marL="0" indent="0">
              <a:buNone/>
            </a:pPr>
            <a:r>
              <a:rPr lang="en-US" dirty="0"/>
              <a:t>(I PET. 3:9+)</a:t>
            </a:r>
          </a:p>
          <a:p>
            <a:pPr marL="0" indent="0">
              <a:buNone/>
            </a:pPr>
            <a:r>
              <a:rPr lang="en-US" dirty="0"/>
              <a:t>(MT. 24:42, 44)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414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LAST 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(I THES. 4:13-17)</a:t>
            </a:r>
          </a:p>
          <a:p>
            <a:pPr marL="0" indent="0">
              <a:buNone/>
            </a:pPr>
            <a:r>
              <a:rPr lang="en-US" dirty="0"/>
              <a:t>(JN. 5:26-29)</a:t>
            </a:r>
          </a:p>
          <a:p>
            <a:pPr marL="0" indent="0">
              <a:buNone/>
            </a:pPr>
            <a:r>
              <a:rPr lang="en-US" dirty="0"/>
              <a:t>(I COR. 15:52-53)</a:t>
            </a:r>
          </a:p>
          <a:p>
            <a:pPr marL="0" indent="0">
              <a:buNone/>
            </a:pPr>
            <a:r>
              <a:rPr lang="en-US" dirty="0"/>
              <a:t>(I COR. 15:50)  (I JN. 3:1-3)</a:t>
            </a:r>
          </a:p>
          <a:p>
            <a:pPr marL="0" indent="0">
              <a:buNone/>
            </a:pPr>
            <a:r>
              <a:rPr lang="en-US" dirty="0"/>
              <a:t>(MT. 25:31+)  (REV. 20:11-12)</a:t>
            </a:r>
          </a:p>
          <a:p>
            <a:pPr marL="0" indent="0">
              <a:buNone/>
            </a:pPr>
            <a:r>
              <a:rPr lang="en-US" dirty="0"/>
              <a:t>(REV. 20:13+)</a:t>
            </a:r>
          </a:p>
          <a:p>
            <a:pPr marL="0" indent="0">
              <a:buNone/>
            </a:pPr>
            <a:r>
              <a:rPr lang="en-US" dirty="0"/>
              <a:t>(I PET. 3:9+)</a:t>
            </a:r>
          </a:p>
          <a:p>
            <a:pPr marL="0" indent="0">
              <a:buNone/>
            </a:pPr>
            <a:r>
              <a:rPr lang="en-US" dirty="0"/>
              <a:t>(MT. 24:42, 44)</a:t>
            </a:r>
          </a:p>
          <a:p>
            <a:pPr marL="0" indent="0">
              <a:buNone/>
            </a:pPr>
            <a:r>
              <a:rPr lang="en-US" dirty="0"/>
              <a:t>(I THES. 4:18)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08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LAST DAY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LAST 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(I THES. 4:13-17)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LAST 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(I THES. 4:13-17)</a:t>
            </a:r>
          </a:p>
          <a:p>
            <a:pPr marL="0" indent="0">
              <a:buNone/>
            </a:pPr>
            <a:r>
              <a:rPr lang="en-US" dirty="0"/>
              <a:t>(JN. 5:26-29)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010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LAST 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(I THES. 4:13-17)</a:t>
            </a:r>
          </a:p>
          <a:p>
            <a:pPr marL="0" indent="0">
              <a:buNone/>
            </a:pPr>
            <a:r>
              <a:rPr lang="en-US" dirty="0"/>
              <a:t>(JN. 5:26-29)</a:t>
            </a:r>
          </a:p>
          <a:p>
            <a:pPr marL="0" indent="0">
              <a:buNone/>
            </a:pPr>
            <a:r>
              <a:rPr lang="en-US" dirty="0"/>
              <a:t>(I COR. 15:52-53)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192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LAST 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(I THES. 4:13-17)</a:t>
            </a:r>
          </a:p>
          <a:p>
            <a:pPr marL="0" indent="0">
              <a:buNone/>
            </a:pPr>
            <a:r>
              <a:rPr lang="en-US" dirty="0"/>
              <a:t>(JN. 5:26-29)</a:t>
            </a:r>
          </a:p>
          <a:p>
            <a:pPr marL="0" indent="0">
              <a:buNone/>
            </a:pPr>
            <a:r>
              <a:rPr lang="en-US" dirty="0"/>
              <a:t>(I COR. 15:52-53)</a:t>
            </a:r>
          </a:p>
          <a:p>
            <a:pPr marL="0" indent="0">
              <a:buNone/>
            </a:pPr>
            <a:r>
              <a:rPr lang="en-US" dirty="0"/>
              <a:t>(I COR. 15:50)  (I JN. 3:1-3)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167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LAST 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(I THES. 4:13-17)</a:t>
            </a:r>
          </a:p>
          <a:p>
            <a:pPr marL="0" indent="0">
              <a:buNone/>
            </a:pPr>
            <a:r>
              <a:rPr lang="en-US" dirty="0"/>
              <a:t>(JN. 5:26-29)</a:t>
            </a:r>
          </a:p>
          <a:p>
            <a:pPr marL="0" indent="0">
              <a:buNone/>
            </a:pPr>
            <a:r>
              <a:rPr lang="en-US" dirty="0"/>
              <a:t>(I COR. 15:52-53)</a:t>
            </a:r>
          </a:p>
          <a:p>
            <a:pPr marL="0" indent="0">
              <a:buNone/>
            </a:pPr>
            <a:r>
              <a:rPr lang="en-US" dirty="0"/>
              <a:t>(I COR. 15:50)  (I JN. 3:1-3)</a:t>
            </a:r>
          </a:p>
          <a:p>
            <a:pPr marL="0" indent="0">
              <a:buNone/>
            </a:pPr>
            <a:r>
              <a:rPr lang="en-US" dirty="0"/>
              <a:t>(MT. 25:31+)  (REV. 20:11-12)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7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LAST 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(I THES. 4:13-17)</a:t>
            </a:r>
          </a:p>
          <a:p>
            <a:pPr marL="0" indent="0">
              <a:buNone/>
            </a:pPr>
            <a:r>
              <a:rPr lang="en-US" dirty="0"/>
              <a:t>(JN. 5:26-29)</a:t>
            </a:r>
          </a:p>
          <a:p>
            <a:pPr marL="0" indent="0">
              <a:buNone/>
            </a:pPr>
            <a:r>
              <a:rPr lang="en-US" dirty="0"/>
              <a:t>(I COR. 15:52-53)</a:t>
            </a:r>
          </a:p>
          <a:p>
            <a:pPr marL="0" indent="0">
              <a:buNone/>
            </a:pPr>
            <a:r>
              <a:rPr lang="en-US" dirty="0"/>
              <a:t>(I COR. 15:50)  (I JN. 3:1-3)</a:t>
            </a:r>
          </a:p>
          <a:p>
            <a:pPr marL="0" indent="0">
              <a:buNone/>
            </a:pPr>
            <a:r>
              <a:rPr lang="en-US" dirty="0"/>
              <a:t>(MT. 25:31+)  (REV. 20:11-12)</a:t>
            </a:r>
          </a:p>
          <a:p>
            <a:pPr marL="0" indent="0">
              <a:buNone/>
            </a:pPr>
            <a:r>
              <a:rPr lang="en-US" dirty="0"/>
              <a:t>(REV. 20:13+)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96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LAST 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(I THES. 4:13-17)</a:t>
            </a:r>
          </a:p>
          <a:p>
            <a:pPr marL="0" indent="0">
              <a:buNone/>
            </a:pPr>
            <a:r>
              <a:rPr lang="en-US" dirty="0"/>
              <a:t>(JN. 5:26-29)</a:t>
            </a:r>
          </a:p>
          <a:p>
            <a:pPr marL="0" indent="0">
              <a:buNone/>
            </a:pPr>
            <a:r>
              <a:rPr lang="en-US" dirty="0"/>
              <a:t>(I COR. 15:52-53)</a:t>
            </a:r>
          </a:p>
          <a:p>
            <a:pPr marL="0" indent="0">
              <a:buNone/>
            </a:pPr>
            <a:r>
              <a:rPr lang="en-US" dirty="0"/>
              <a:t>(I COR. 15:50)  (I JN. 3:1-3)</a:t>
            </a:r>
          </a:p>
          <a:p>
            <a:pPr marL="0" indent="0">
              <a:buNone/>
            </a:pPr>
            <a:r>
              <a:rPr lang="en-US" dirty="0"/>
              <a:t>(MT. 25:31+)  (REV. 20:11-12)</a:t>
            </a:r>
          </a:p>
          <a:p>
            <a:pPr marL="0" indent="0">
              <a:buNone/>
            </a:pPr>
            <a:r>
              <a:rPr lang="en-US" dirty="0"/>
              <a:t>(REV. 20:13+)</a:t>
            </a:r>
          </a:p>
          <a:p>
            <a:pPr marL="0" indent="0">
              <a:buNone/>
            </a:pPr>
            <a:r>
              <a:rPr lang="en-US" dirty="0"/>
              <a:t>(I PET. 3:9+)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03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1539</TotalTime>
  <Words>355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THE LAST DAY</vt:lpstr>
      <vt:lpstr>THE LAST DAY:</vt:lpstr>
      <vt:lpstr>THE LAST DAY:</vt:lpstr>
      <vt:lpstr>THE LAST DAY:</vt:lpstr>
      <vt:lpstr>THE LAST DAY:</vt:lpstr>
      <vt:lpstr>THE LAST DAY:</vt:lpstr>
      <vt:lpstr>THE LAST DAY:</vt:lpstr>
      <vt:lpstr>THE LAST DAY:</vt:lpstr>
      <vt:lpstr>THE LAST DAY:</vt:lpstr>
      <vt:lpstr>THE LAST DAY: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296</cp:revision>
  <dcterms:created xsi:type="dcterms:W3CDTF">2015-11-19T20:45:57Z</dcterms:created>
  <dcterms:modified xsi:type="dcterms:W3CDTF">2022-12-07T19:27:52Z</dcterms:modified>
</cp:coreProperties>
</file>