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“WORSHIPPING … WHEN YOU DON’T FEEL LIKE WORSHIPPING”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WORSHIPPING WHILE HURTING: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ABRAHAM</a:t>
            </a:r>
          </a:p>
          <a:p>
            <a:pPr marL="0" indent="0">
              <a:buNone/>
            </a:pPr>
            <a:r>
              <a:rPr lang="en-US" dirty="0"/>
              <a:t>	(ROM. 4:12)</a:t>
            </a:r>
          </a:p>
          <a:p>
            <a:pPr marL="0" indent="0">
              <a:buNone/>
            </a:pPr>
            <a:r>
              <a:rPr lang="en-US" dirty="0"/>
              <a:t>	(GEN. 12:6-8; 13:3+; 22:2-9)</a:t>
            </a:r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WORSHIPPING WHILE HURTING: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ABRAHAM</a:t>
            </a:r>
          </a:p>
          <a:p>
            <a:pPr marL="0" indent="0">
              <a:buNone/>
            </a:pPr>
            <a:r>
              <a:rPr lang="en-US" dirty="0"/>
              <a:t>	(ROM. 4:12)</a:t>
            </a:r>
          </a:p>
          <a:p>
            <a:pPr marL="0" indent="0">
              <a:buNone/>
            </a:pPr>
            <a:r>
              <a:rPr lang="en-US" dirty="0"/>
              <a:t>	(GEN. 12:6-8; 13:3+; 22:2-9)</a:t>
            </a:r>
          </a:p>
          <a:p>
            <a:pPr marL="514350" indent="-514350">
              <a:buAutoNum type="arabicPeriod" startAt="2"/>
            </a:pPr>
            <a:r>
              <a:rPr lang="en-US" dirty="0"/>
              <a:t>DAVID</a:t>
            </a:r>
          </a:p>
          <a:p>
            <a:pPr marL="0" indent="0">
              <a:buNone/>
            </a:pPr>
            <a:r>
              <a:rPr lang="en-US" dirty="0"/>
              <a:t>	(II SAM. 12:19-20)</a:t>
            </a:r>
          </a:p>
        </p:txBody>
      </p:sp>
    </p:spTree>
    <p:extLst>
      <p:ext uri="{BB962C8B-B14F-4D97-AF65-F5344CB8AC3E}">
        <p14:creationId xmlns:p14="http://schemas.microsoft.com/office/powerpoint/2010/main" val="348000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WORSHIPPING WHILE HURTING: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ABRAHAM</a:t>
            </a:r>
          </a:p>
          <a:p>
            <a:pPr marL="0" indent="0">
              <a:buNone/>
            </a:pPr>
            <a:r>
              <a:rPr lang="en-US" dirty="0"/>
              <a:t>	(ROM. 4:12)</a:t>
            </a:r>
          </a:p>
          <a:p>
            <a:pPr marL="0" indent="0">
              <a:buNone/>
            </a:pPr>
            <a:r>
              <a:rPr lang="en-US" dirty="0"/>
              <a:t>	(GEN. 12:6-8; 13:3+; 22:2-9)</a:t>
            </a:r>
          </a:p>
          <a:p>
            <a:pPr marL="514350" indent="-514350">
              <a:buAutoNum type="arabicPeriod" startAt="2"/>
            </a:pPr>
            <a:r>
              <a:rPr lang="en-US" dirty="0"/>
              <a:t>DAVID</a:t>
            </a:r>
          </a:p>
          <a:p>
            <a:pPr marL="0" indent="0">
              <a:buNone/>
            </a:pPr>
            <a:r>
              <a:rPr lang="en-US" dirty="0"/>
              <a:t>	(II SAM. 12:19-20)</a:t>
            </a:r>
          </a:p>
          <a:p>
            <a:pPr marL="514350" indent="-514350">
              <a:buAutoNum type="arabicPeriod" startAt="3"/>
            </a:pPr>
            <a:r>
              <a:rPr lang="en-US" dirty="0"/>
              <a:t>PAUL &amp; SILAS </a:t>
            </a:r>
          </a:p>
          <a:p>
            <a:pPr marL="0" indent="0">
              <a:buNone/>
            </a:pPr>
            <a:r>
              <a:rPr lang="en-US" dirty="0"/>
              <a:t>	(ACTS 16:22+)</a:t>
            </a:r>
          </a:p>
        </p:txBody>
      </p:sp>
    </p:spTree>
    <p:extLst>
      <p:ext uri="{BB962C8B-B14F-4D97-AF65-F5344CB8AC3E}">
        <p14:creationId xmlns:p14="http://schemas.microsoft.com/office/powerpoint/2010/main" val="2694294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97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“WORSHIPPING … WHEN YOU DON’T FEEL LIKE WORSHIPPING”</vt:lpstr>
      <vt:lpstr>WORSHIPPING WHILE HURTING:</vt:lpstr>
      <vt:lpstr>WORSHIPPING WHILE HURTING:</vt:lpstr>
      <vt:lpstr>WORSHIPPING WHILE HURTING: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294</cp:revision>
  <dcterms:created xsi:type="dcterms:W3CDTF">2015-11-19T20:45:57Z</dcterms:created>
  <dcterms:modified xsi:type="dcterms:W3CDTF">2022-12-02T17:23:58Z</dcterms:modified>
</cp:coreProperties>
</file>