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59" r:id="rId3"/>
    <p:sldId id="360" r:id="rId4"/>
    <p:sldId id="362" r:id="rId5"/>
    <p:sldId id="3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59"/>
            <p14:sldId id="360"/>
            <p14:sldId id="362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“NEW KINGS AROSE”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SAUL &amp; JESUS’ DEATHS: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THEIR DEATHS APPEARED TO BE THE END OF HOPE – (I SAM. 31:1-11)  (LK. 24:19-21)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4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SAUL &amp; JESUS’ DEATHS: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THEIR DEATHS APPEARED TO BE THE END OF HOPE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DEATHS ENDED ERAS OF FAILURE</a:t>
            </a:r>
          </a:p>
          <a:p>
            <a:pPr marL="0" indent="0">
              <a:buNone/>
            </a:pPr>
            <a:r>
              <a:rPr lang="en-US" dirty="0"/>
              <a:t>	(II SAM. 1:2; 8:1)</a:t>
            </a:r>
          </a:p>
          <a:p>
            <a:pPr marL="0" indent="0">
              <a:buNone/>
            </a:pPr>
            <a:r>
              <a:rPr lang="en-US" dirty="0"/>
              <a:t>	(I COR. 15:55)  (REV. 1:18)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33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SAUL &amp; JESUS’ DEATHS: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THEIR DEATHS APPEARED TO BE THE END OF HOPE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</a:t>
            </a:r>
            <a:r>
              <a:rPr lang="en-US"/>
              <a:t>DEATHS ENDED </a:t>
            </a:r>
            <a:r>
              <a:rPr lang="en-US" dirty="0"/>
              <a:t>ERAS OF FAILURE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THEIR DEATHS OPENED UP DOORS TO THOSE WHO HAD BEEN EXCLUDED</a:t>
            </a:r>
          </a:p>
          <a:p>
            <a:pPr marL="0" indent="0">
              <a:buNone/>
            </a:pPr>
            <a:r>
              <a:rPr lang="en-US" dirty="0"/>
              <a:t>	(EPH. 3:5-6)  (HEB. 10:11)</a:t>
            </a:r>
          </a:p>
        </p:txBody>
      </p:sp>
    </p:spTree>
    <p:extLst>
      <p:ext uri="{BB962C8B-B14F-4D97-AF65-F5344CB8AC3E}">
        <p14:creationId xmlns:p14="http://schemas.microsoft.com/office/powerpoint/2010/main" val="662659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117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“NEW KINGS AROSE”</vt:lpstr>
      <vt:lpstr>SAUL &amp; JESUS’ DEATHS:</vt:lpstr>
      <vt:lpstr>SAUL &amp; JESUS’ DEATHS:</vt:lpstr>
      <vt:lpstr>SAUL &amp; JESUS’ DEATHS: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328</cp:revision>
  <dcterms:created xsi:type="dcterms:W3CDTF">2015-11-19T20:49:09Z</dcterms:created>
  <dcterms:modified xsi:type="dcterms:W3CDTF">2022-11-14T17:34:12Z</dcterms:modified>
</cp:coreProperties>
</file>