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4" r:id="rId4"/>
    <p:sldId id="308" r:id="rId5"/>
    <p:sldId id="309" r:id="rId6"/>
    <p:sldId id="307" r:id="rId7"/>
    <p:sldId id="310" r:id="rId8"/>
    <p:sldId id="311" r:id="rId9"/>
    <p:sldId id="306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4"/>
            <p14:sldId id="308"/>
            <p14:sldId id="309"/>
            <p14:sldId id="307"/>
            <p14:sldId id="310"/>
            <p14:sldId id="311"/>
            <p14:sldId id="306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r>
              <a:rPr lang="en-US" dirty="0"/>
              <a:t>FEAR / DREAD / ALARM</a:t>
            </a:r>
          </a:p>
          <a:p>
            <a:r>
              <a:rPr lang="en-US" dirty="0"/>
              <a:t>LONGING / VEHEMENT DESIRE</a:t>
            </a:r>
          </a:p>
          <a:p>
            <a:r>
              <a:rPr lang="en-US" dirty="0"/>
              <a:t>ZEAL / ENTHUSIASM</a:t>
            </a:r>
          </a:p>
          <a:p>
            <a:r>
              <a:rPr lang="en-US" dirty="0"/>
              <a:t>AVENGING WRONG</a:t>
            </a:r>
          </a:p>
          <a:p>
            <a:r>
              <a:rPr lang="en-US" dirty="0"/>
              <a:t>DEMONSTRATION OF INNOCENCE</a:t>
            </a:r>
          </a:p>
        </p:txBody>
      </p:sp>
    </p:spTree>
    <p:extLst>
      <p:ext uri="{BB962C8B-B14F-4D97-AF65-F5344CB8AC3E}">
        <p14:creationId xmlns:p14="http://schemas.microsoft.com/office/powerpoint/2010/main" val="93648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“FRUITS OF TRUE SORROW”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6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6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r>
              <a:rPr lang="en-US" dirty="0"/>
              <a:t>FEAR / DREAD / ALARM</a:t>
            </a:r>
          </a:p>
        </p:txBody>
      </p:sp>
    </p:spTree>
    <p:extLst>
      <p:ext uri="{BB962C8B-B14F-4D97-AF65-F5344CB8AC3E}">
        <p14:creationId xmlns:p14="http://schemas.microsoft.com/office/powerpoint/2010/main" val="384794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r>
              <a:rPr lang="en-US" dirty="0"/>
              <a:t>FEAR / DREAD / ALARM</a:t>
            </a:r>
          </a:p>
          <a:p>
            <a:r>
              <a:rPr lang="en-US" dirty="0"/>
              <a:t>LONGING / VEHEMENT DESIRE</a:t>
            </a:r>
          </a:p>
        </p:txBody>
      </p:sp>
    </p:spTree>
    <p:extLst>
      <p:ext uri="{BB962C8B-B14F-4D97-AF65-F5344CB8AC3E}">
        <p14:creationId xmlns:p14="http://schemas.microsoft.com/office/powerpoint/2010/main" val="971771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r>
              <a:rPr lang="en-US" dirty="0"/>
              <a:t>FEAR / DREAD / ALARM</a:t>
            </a:r>
          </a:p>
          <a:p>
            <a:r>
              <a:rPr lang="en-US" dirty="0"/>
              <a:t>LONGING / VEHEMENT DESIRE</a:t>
            </a:r>
          </a:p>
          <a:p>
            <a:r>
              <a:rPr lang="en-US" dirty="0"/>
              <a:t>ZEAL / ENTHUSIASM</a:t>
            </a:r>
          </a:p>
        </p:txBody>
      </p:sp>
    </p:spTree>
    <p:extLst>
      <p:ext uri="{BB962C8B-B14F-4D97-AF65-F5344CB8AC3E}">
        <p14:creationId xmlns:p14="http://schemas.microsoft.com/office/powerpoint/2010/main" val="1348322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FRUITS: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CAREFULNESS</a:t>
            </a:r>
          </a:p>
          <a:p>
            <a:r>
              <a:rPr lang="en-US" dirty="0"/>
              <a:t>CLEARING SELF / VINDICATION</a:t>
            </a:r>
          </a:p>
          <a:p>
            <a:r>
              <a:rPr lang="en-US" dirty="0"/>
              <a:t>INDIGNATION / FRUSTRATION</a:t>
            </a:r>
          </a:p>
          <a:p>
            <a:r>
              <a:rPr lang="en-US" dirty="0"/>
              <a:t>FEAR / DREAD / ALARM</a:t>
            </a:r>
          </a:p>
          <a:p>
            <a:r>
              <a:rPr lang="en-US" dirty="0"/>
              <a:t>LONGING / VEHEMENT DESIRE</a:t>
            </a:r>
          </a:p>
          <a:p>
            <a:r>
              <a:rPr lang="en-US" dirty="0"/>
              <a:t>ZEAL / ENTHUSIASM</a:t>
            </a:r>
          </a:p>
          <a:p>
            <a:r>
              <a:rPr lang="en-US" dirty="0"/>
              <a:t>AVENGING WRONG</a:t>
            </a:r>
          </a:p>
        </p:txBody>
      </p:sp>
    </p:spTree>
    <p:extLst>
      <p:ext uri="{BB962C8B-B14F-4D97-AF65-F5344CB8AC3E}">
        <p14:creationId xmlns:p14="http://schemas.microsoft.com/office/powerpoint/2010/main" val="57037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133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“FRUITS OF TRUE SORROW”</vt:lpstr>
      <vt:lpstr>FRUITS:</vt:lpstr>
      <vt:lpstr>FRUITS:</vt:lpstr>
      <vt:lpstr>FRUITS:</vt:lpstr>
      <vt:lpstr>FRUITS:</vt:lpstr>
      <vt:lpstr>FRUITS:</vt:lpstr>
      <vt:lpstr>FRUITS:</vt:lpstr>
      <vt:lpstr>FRUITS:</vt:lpstr>
      <vt:lpstr>FRUITS: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287</cp:revision>
  <dcterms:created xsi:type="dcterms:W3CDTF">2015-11-19T20:45:57Z</dcterms:created>
  <dcterms:modified xsi:type="dcterms:W3CDTF">2022-09-14T22:50:20Z</dcterms:modified>
</cp:coreProperties>
</file>