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59" r:id="rId3"/>
    <p:sldId id="360" r:id="rId4"/>
    <p:sldId id="361" r:id="rId5"/>
    <p:sldId id="3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41"/>
            <p14:sldId id="359"/>
            <p14:sldId id="360"/>
            <p14:sldId id="361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ABIMELECH:</a:t>
            </a:r>
            <a:br>
              <a:rPr lang="en-US" sz="6000" b="1" dirty="0"/>
            </a:br>
            <a:r>
              <a:rPr lang="en-US" sz="6000" b="1" dirty="0"/>
              <a:t>A CHARACTER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7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84D-97B8-4E66-17FA-6E320188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9961-A579-E427-E84F-7CF961C1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 DOES NOT PROVE CHARACTER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4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84D-97B8-4E66-17FA-6E320188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9961-A579-E427-E84F-7CF961C1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 DOES NOT PROVE CHARACTER</a:t>
            </a:r>
          </a:p>
          <a:p>
            <a:endParaRPr lang="en-US" dirty="0"/>
          </a:p>
          <a:p>
            <a:r>
              <a:rPr lang="en-US" dirty="0"/>
              <a:t>JUST BECAUSE IT IS FAMILY DOES NOT MAKE SOMETHING A GOOD DECISION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8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84D-97B8-4E66-17FA-6E320188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9961-A579-E427-E84F-7CF961C1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 DOES NOT PROVE CHARACTER</a:t>
            </a:r>
          </a:p>
          <a:p>
            <a:endParaRPr lang="en-US" dirty="0"/>
          </a:p>
          <a:p>
            <a:r>
              <a:rPr lang="en-US" dirty="0"/>
              <a:t>JUST BECAUSE IT IS FAMILY DOES NOT MAKE SOMETHING A GOOD DECISION</a:t>
            </a:r>
          </a:p>
          <a:p>
            <a:endParaRPr lang="en-US" dirty="0"/>
          </a:p>
          <a:p>
            <a:r>
              <a:rPr lang="en-US" dirty="0"/>
              <a:t>“YOU DID IT” – (v. 18)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5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62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ABIMELECH: A CHARACTER STUDY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320</cp:revision>
  <dcterms:created xsi:type="dcterms:W3CDTF">2015-11-19T20:49:09Z</dcterms:created>
  <dcterms:modified xsi:type="dcterms:W3CDTF">2022-09-14T22:46:54Z</dcterms:modified>
</cp:coreProperties>
</file>