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  <p:sldId id="359" r:id="rId3"/>
    <p:sldId id="360" r:id="rId4"/>
    <p:sldId id="362" r:id="rId5"/>
    <p:sldId id="3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41"/>
            <p14:sldId id="359"/>
            <p14:sldId id="360"/>
            <p14:sldId id="362"/>
            <p14:sldId id="3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7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EZEKIEL 37:1-14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75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BF84D-97B8-4E66-17FA-6E320188B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EZEK. 37:1-14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39961-A579-E427-E84F-7CF961C11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DEATH SURROUNDS 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42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BF84D-97B8-4E66-17FA-6E320188B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EZEK. 37:1-14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39961-A579-E427-E84F-7CF961C11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DEATH SURROUNDS US</a:t>
            </a:r>
          </a:p>
          <a:p>
            <a:endParaRPr lang="en-US" dirty="0"/>
          </a:p>
          <a:p>
            <a:r>
              <a:rPr lang="en-US" dirty="0"/>
              <a:t>WE MAY BE PART OF THE PILE OF BONES</a:t>
            </a:r>
          </a:p>
          <a:p>
            <a:pPr marL="0" indent="0">
              <a:buNone/>
            </a:pPr>
            <a:r>
              <a:rPr lang="en-US" dirty="0"/>
              <a:t>	(EPH. 2:12)  (I TIM. 1:19)  (REV. 3:1)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40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BF84D-97B8-4E66-17FA-6E320188B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EZEK. 37:1-14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39961-A579-E427-E84F-7CF961C11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DEATH SURROUNDS US</a:t>
            </a:r>
          </a:p>
          <a:p>
            <a:endParaRPr lang="en-US" dirty="0"/>
          </a:p>
          <a:p>
            <a:r>
              <a:rPr lang="en-US" dirty="0"/>
              <a:t>WE MAY BE PART OF THE PILE OF BONES</a:t>
            </a:r>
          </a:p>
          <a:p>
            <a:endParaRPr lang="en-US" dirty="0"/>
          </a:p>
          <a:p>
            <a:r>
              <a:rPr lang="en-US" dirty="0"/>
              <a:t>GOD GIVES HOPE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05672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59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EZEKIEL 37:1-14</vt:lpstr>
      <vt:lpstr>EZEK. 37:1-14</vt:lpstr>
      <vt:lpstr>EZEK. 37:1-14</vt:lpstr>
      <vt:lpstr>EZEK. 37:1-14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318</cp:revision>
  <dcterms:created xsi:type="dcterms:W3CDTF">2015-11-19T20:49:09Z</dcterms:created>
  <dcterms:modified xsi:type="dcterms:W3CDTF">2022-08-04T17:45:38Z</dcterms:modified>
</cp:coreProperties>
</file>