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303" r:id="rId3"/>
    <p:sldId id="304" r:id="rId4"/>
    <p:sldId id="306" r:id="rId5"/>
    <p:sldId id="305" r:id="rId6"/>
    <p:sldId id="307" r:id="rId7"/>
    <p:sldId id="308" r:id="rId8"/>
    <p:sldId id="30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303"/>
            <p14:sldId id="304"/>
            <p14:sldId id="306"/>
            <p14:sldId id="305"/>
            <p14:sldId id="307"/>
            <p14:sldId id="308"/>
            <p14:sldId id="30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“RAHAB:</a:t>
            </a:r>
            <a:br>
              <a:rPr lang="en-US" b="1" dirty="0"/>
            </a:br>
            <a:r>
              <a:rPr lang="en-US" b="1" dirty="0"/>
              <a:t>A CHARACTER STUDY”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0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LESSONS: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 WOMAN OF FAITH</a:t>
            </a:r>
          </a:p>
          <a:p>
            <a:pPr marL="0" indent="0">
              <a:buNone/>
            </a:pPr>
            <a:r>
              <a:rPr lang="en-US" dirty="0"/>
              <a:t>	(JOSH. 2:9, 11)  (HEB. 11:31)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342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LESSONS: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 WOMAN OF FAITH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DID SHE GET THIS FAITH ?</a:t>
            </a:r>
          </a:p>
          <a:p>
            <a:pPr marL="0" indent="0">
              <a:buNone/>
            </a:pPr>
            <a:r>
              <a:rPr lang="en-US" dirty="0"/>
              <a:t>	(JOSH. 2:10-11)  (JN. 20:30-31)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398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LESSONS: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 WOMAN OF FAITH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DID SHE GET THIS FAITH 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IT WAS NOT “FAITH ONLY”</a:t>
            </a:r>
          </a:p>
          <a:p>
            <a:pPr marL="0" indent="0">
              <a:buNone/>
            </a:pPr>
            <a:r>
              <a:rPr lang="en-US" dirty="0"/>
              <a:t>	(JOSH. 2:14, 19, 21)  (JAM. 2:25)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82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15FE5-2DDF-CDFF-8D89-F4ACDA004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33B1DD-226D-B990-972E-E1CA17714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FAITH … OBEDIENCE … AND THEN WAITED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28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15FE5-2DDF-CDFF-8D89-F4ACDA004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33B1DD-226D-B990-972E-E1CA17714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FAITH … OBEDIENCE … AND THEN WAITED</a:t>
            </a:r>
          </a:p>
          <a:p>
            <a:endParaRPr lang="en-US" dirty="0"/>
          </a:p>
          <a:p>
            <a:r>
              <a:rPr lang="en-US" dirty="0"/>
              <a:t>WE CAN CHOOSE GOD IN AN EVIL CULTURE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488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15FE5-2DDF-CDFF-8D89-F4ACDA004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33B1DD-226D-B990-972E-E1CA17714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FAITH … OBEDIENCE … AND THEN WAITED</a:t>
            </a:r>
          </a:p>
          <a:p>
            <a:endParaRPr lang="en-US" dirty="0"/>
          </a:p>
          <a:p>
            <a:r>
              <a:rPr lang="en-US" dirty="0"/>
              <a:t>WE CAN CHOOSE GOD IN AN EVIL CULTURE</a:t>
            </a:r>
          </a:p>
          <a:p>
            <a:endParaRPr lang="en-US" dirty="0"/>
          </a:p>
          <a:p>
            <a:r>
              <a:rPr lang="en-US" dirty="0"/>
              <a:t>SHOWS OUR PAST CAN BECOME IRRELEVANT</a:t>
            </a:r>
          </a:p>
          <a:p>
            <a:pPr marL="0" indent="0">
              <a:buNone/>
            </a:pPr>
            <a:r>
              <a:rPr lang="en-US" dirty="0"/>
              <a:t>	(MT. </a:t>
            </a:r>
            <a:r>
              <a:rPr lang="en-US"/>
              <a:t>1:5)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509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1435</TotalTime>
  <Words>141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“RAHAB: A CHARACTER STUDY”</vt:lpstr>
      <vt:lpstr>LESSONS:</vt:lpstr>
      <vt:lpstr>LESSONS:</vt:lpstr>
      <vt:lpstr>LESSONS:</vt:lpstr>
      <vt:lpstr>APPLICATIONS:</vt:lpstr>
      <vt:lpstr>APPLICATIONS:</vt:lpstr>
      <vt:lpstr>APPLICATIONS: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281</cp:revision>
  <dcterms:created xsi:type="dcterms:W3CDTF">2015-11-19T20:45:57Z</dcterms:created>
  <dcterms:modified xsi:type="dcterms:W3CDTF">2022-07-05T17:05:18Z</dcterms:modified>
</cp:coreProperties>
</file>