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1" r:id="rId2"/>
    <p:sldId id="342" r:id="rId3"/>
    <p:sldId id="346" r:id="rId4"/>
    <p:sldId id="345" r:id="rId5"/>
    <p:sldId id="344" r:id="rId6"/>
    <p:sldId id="343" r:id="rId7"/>
    <p:sldId id="347" r:id="rId8"/>
    <p:sldId id="348" r:id="rId9"/>
    <p:sldId id="349" r:id="rId10"/>
    <p:sldId id="350" r:id="rId11"/>
    <p:sldId id="35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FA4126A-8AE5-4A62-84C1-26AF785003E7}">
          <p14:sldIdLst>
            <p14:sldId id="341"/>
            <p14:sldId id="342"/>
            <p14:sldId id="346"/>
            <p14:sldId id="345"/>
            <p14:sldId id="344"/>
            <p14:sldId id="343"/>
            <p14:sldId id="347"/>
            <p14:sldId id="348"/>
            <p14:sldId id="349"/>
            <p14:sldId id="350"/>
            <p14:sldId id="35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97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86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05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60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684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18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51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66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68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585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30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A7EAD-E041-47D4-9DE6-CACF5D3657F0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860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b="1" dirty="0"/>
              <a:t>“REDEMPTION IN EXODUS”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478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1BA2D-9FF7-9887-4EC5-23DED286E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APPLICATIONS: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B248BB-9238-C335-91F2-05DEE67005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NEEDED REDEEMING</a:t>
            </a:r>
          </a:p>
          <a:p>
            <a:r>
              <a:rPr lang="en-US" dirty="0"/>
              <a:t>MIGHT OF THE REDEEMER</a:t>
            </a:r>
          </a:p>
          <a:p>
            <a:r>
              <a:rPr lang="en-US" dirty="0"/>
              <a:t>COST OF REDEMPTION</a:t>
            </a:r>
          </a:p>
          <a:p>
            <a:r>
              <a:rPr lang="en-US" dirty="0"/>
              <a:t>DUTY OF THE REDEEMED</a:t>
            </a:r>
          </a:p>
          <a:p>
            <a:pPr marL="0" indent="0">
              <a:buNone/>
            </a:pPr>
            <a:r>
              <a:rPr lang="en-US" dirty="0"/>
              <a:t>	(I JN. 2:3-4; 3:22-24)</a:t>
            </a:r>
          </a:p>
        </p:txBody>
      </p:sp>
    </p:spTree>
    <p:extLst>
      <p:ext uri="{BB962C8B-B14F-4D97-AF65-F5344CB8AC3E}">
        <p14:creationId xmlns:p14="http://schemas.microsoft.com/office/powerpoint/2010/main" val="7862435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1BA2D-9FF7-9887-4EC5-23DED286E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APPLICATIONS: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B248BB-9238-C335-91F2-05DEE67005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NEEDED REDEEMING</a:t>
            </a:r>
          </a:p>
          <a:p>
            <a:r>
              <a:rPr lang="en-US" dirty="0"/>
              <a:t>MIGHT OF THE REDEEMER</a:t>
            </a:r>
          </a:p>
          <a:p>
            <a:r>
              <a:rPr lang="en-US" dirty="0"/>
              <a:t>COST OF REDEMPTION</a:t>
            </a:r>
          </a:p>
          <a:p>
            <a:r>
              <a:rPr lang="en-US" dirty="0"/>
              <a:t>DUTY OF THE REDEEMED</a:t>
            </a:r>
          </a:p>
          <a:p>
            <a:r>
              <a:rPr lang="en-US" dirty="0"/>
              <a:t>PROVISION FOR FAILURE</a:t>
            </a:r>
          </a:p>
          <a:p>
            <a:pPr marL="0" indent="0">
              <a:buNone/>
            </a:pPr>
            <a:r>
              <a:rPr lang="en-US" dirty="0"/>
              <a:t>	(II TIM. 2:25-26)</a:t>
            </a:r>
          </a:p>
        </p:txBody>
      </p:sp>
    </p:spTree>
    <p:extLst>
      <p:ext uri="{BB962C8B-B14F-4D97-AF65-F5344CB8AC3E}">
        <p14:creationId xmlns:p14="http://schemas.microsoft.com/office/powerpoint/2010/main" val="258015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92F0B-58A7-4414-A9E9-BFD40AB2E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EXODUS OUTLINED: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FE075D-16E1-4291-A561-A4E5C71E3C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(CH. 1-6) – THE NEED FOR REDEMPTION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965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92F0B-58A7-4414-A9E9-BFD40AB2E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EXODUS OUTLINED: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FE075D-16E1-4291-A561-A4E5C71E3C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(CH. 1-6) – THE NEED FOR REDEMPTION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(CH. 7-11) – MIGHT OF THE REDEEMER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981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92F0B-58A7-4414-A9E9-BFD40AB2E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EXODUS OUTLINED: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FE075D-16E1-4291-A561-A4E5C71E3C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(CH. 1-6) – THE NEED FOR REDEMPTION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(CH. 7-11) – MIGHT OF THE REDEEMER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(CH. 12-18) – COST OF REDEMPTION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094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92F0B-58A7-4414-A9E9-BFD40AB2E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EXODUS OUTLINED: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FE075D-16E1-4291-A561-A4E5C71E3C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(CH. 1-6) – THE NEED FOR REDEMPTION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(CH. 7-11) – MIGHT OF THE REDEEMER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(CH. 12-18) – COST OF REDEMPTION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(CH. 19-24) – DUTY OF THE REDEEMED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941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92F0B-58A7-4414-A9E9-BFD40AB2E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EXODUS OUTLINED: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FE075D-16E1-4291-A561-A4E5C71E3C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(CH. 1-6) – THE NEED FOR REDEMPTION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(CH. 7-11) – MIGHT OF THE REDEEMER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(CH. 12-18) – COST OF REDEMPTION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(CH. 19-24) – DUTY OF THE REDEEMED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(CH. 25-40) – PROVISION FOR FAILURE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3946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1BA2D-9FF7-9887-4EC5-23DED286E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APPLICATIONS: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B248BB-9238-C335-91F2-05DEE67005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NEEDED REDEEMING</a:t>
            </a:r>
          </a:p>
          <a:p>
            <a:pPr marL="0" indent="0">
              <a:buNone/>
            </a:pPr>
            <a:r>
              <a:rPr lang="en-US" dirty="0"/>
              <a:t>	(ROM. 6:17+)</a:t>
            </a:r>
          </a:p>
        </p:txBody>
      </p:sp>
    </p:spTree>
    <p:extLst>
      <p:ext uri="{BB962C8B-B14F-4D97-AF65-F5344CB8AC3E}">
        <p14:creationId xmlns:p14="http://schemas.microsoft.com/office/powerpoint/2010/main" val="32055910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1BA2D-9FF7-9887-4EC5-23DED286E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APPLICATIONS: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B248BB-9238-C335-91F2-05DEE67005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NEEDED REDEEMING</a:t>
            </a:r>
          </a:p>
          <a:p>
            <a:r>
              <a:rPr lang="en-US" dirty="0"/>
              <a:t>MIGHT OF THE REDEEMER</a:t>
            </a:r>
          </a:p>
          <a:p>
            <a:pPr marL="0" indent="0">
              <a:buNone/>
            </a:pPr>
            <a:r>
              <a:rPr lang="en-US" dirty="0"/>
              <a:t>	(ROM. 8:18, 22; 8:31+)</a:t>
            </a:r>
          </a:p>
        </p:txBody>
      </p:sp>
    </p:spTree>
    <p:extLst>
      <p:ext uri="{BB962C8B-B14F-4D97-AF65-F5344CB8AC3E}">
        <p14:creationId xmlns:p14="http://schemas.microsoft.com/office/powerpoint/2010/main" val="37260622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1BA2D-9FF7-9887-4EC5-23DED286E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APPLICATIONS: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B248BB-9238-C335-91F2-05DEE67005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NEEDED REDEEMING</a:t>
            </a:r>
          </a:p>
          <a:p>
            <a:r>
              <a:rPr lang="en-US" dirty="0"/>
              <a:t>MIGHT OF THE REDEEMER</a:t>
            </a:r>
          </a:p>
          <a:p>
            <a:r>
              <a:rPr lang="en-US" dirty="0"/>
              <a:t>COST OF REDEMPTION</a:t>
            </a:r>
          </a:p>
          <a:p>
            <a:pPr marL="0" indent="0">
              <a:buNone/>
            </a:pPr>
            <a:r>
              <a:rPr lang="en-US" dirty="0"/>
              <a:t>	(I PET. 1:18-19)  (EPH. 1:7)</a:t>
            </a:r>
          </a:p>
        </p:txBody>
      </p:sp>
    </p:spTree>
    <p:extLst>
      <p:ext uri="{BB962C8B-B14F-4D97-AF65-F5344CB8AC3E}">
        <p14:creationId xmlns:p14="http://schemas.microsoft.com/office/powerpoint/2010/main" val="2733212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1571</TotalTime>
  <Words>272</Words>
  <Application>Microsoft Office PowerPoint</Application>
  <PresentationFormat>On-screen Show (4:3)</PresentationFormat>
  <Paragraphs>51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“REDEMPTION IN EXODUS”</vt:lpstr>
      <vt:lpstr>EXODUS OUTLINED:</vt:lpstr>
      <vt:lpstr>EXODUS OUTLINED:</vt:lpstr>
      <vt:lpstr>EXODUS OUTLINED:</vt:lpstr>
      <vt:lpstr>EXODUS OUTLINED:</vt:lpstr>
      <vt:lpstr>EXODUS OUTLINED:</vt:lpstr>
      <vt:lpstr>APPLICATIONS:</vt:lpstr>
      <vt:lpstr>APPLICATIONS:</vt:lpstr>
      <vt:lpstr>APPLICATIONS:</vt:lpstr>
      <vt:lpstr>APPLICATIONS:</vt:lpstr>
      <vt:lpstr>APPLICATIONS: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ALCOHOL AND WISDOM</dc:title>
  <dc:creator>4th street church</dc:creator>
  <cp:lastModifiedBy>Billy Randolph</cp:lastModifiedBy>
  <cp:revision>312</cp:revision>
  <dcterms:created xsi:type="dcterms:W3CDTF">2015-11-19T20:49:09Z</dcterms:created>
  <dcterms:modified xsi:type="dcterms:W3CDTF">2022-06-16T22:42:20Z</dcterms:modified>
</cp:coreProperties>
</file>