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3" r:id="rId2"/>
    <p:sldId id="292" r:id="rId3"/>
    <p:sldId id="257" r:id="rId4"/>
    <p:sldId id="273" r:id="rId5"/>
    <p:sldId id="291" r:id="rId6"/>
    <p:sldId id="260" r:id="rId7"/>
    <p:sldId id="290" r:id="rId8"/>
    <p:sldId id="262" r:id="rId9"/>
    <p:sldId id="28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8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Hamm" userId="62747fb7ed263eb6" providerId="LiveId" clId="{6396A8A9-DD85-7D4E-8B11-CA1D96516947}"/>
    <pc:docChg chg="custSel mod addSld modSld sldOrd">
      <pc:chgData name="Joe Hamm" userId="62747fb7ed263eb6" providerId="LiveId" clId="{6396A8A9-DD85-7D4E-8B11-CA1D96516947}" dt="2020-10-12T14:07:39.057" v="67" actId="14100"/>
      <pc:docMkLst>
        <pc:docMk/>
      </pc:docMkLst>
      <pc:sldChg chg="addSp modSp add mod ord setBg setClrOvrMap">
        <pc:chgData name="Joe Hamm" userId="62747fb7ed263eb6" providerId="LiveId" clId="{6396A8A9-DD85-7D4E-8B11-CA1D96516947}" dt="2020-10-12T14:07:39.057" v="67" actId="14100"/>
        <pc:sldMkLst>
          <pc:docMk/>
          <pc:sldMk cId="387767866" sldId="293"/>
        </pc:sldMkLst>
        <pc:spChg chg="mod">
          <ac:chgData name="Joe Hamm" userId="62747fb7ed263eb6" providerId="LiveId" clId="{6396A8A9-DD85-7D4E-8B11-CA1D96516947}" dt="2020-10-12T14:07:21.843" v="64" actId="1076"/>
          <ac:spMkLst>
            <pc:docMk/>
            <pc:sldMk cId="387767866" sldId="293"/>
            <ac:spMk id="2" creationId="{96A6BD26-608E-F745-A86F-E9CB421E7ADF}"/>
          </ac:spMkLst>
        </pc:spChg>
        <pc:spChg chg="mod">
          <ac:chgData name="Joe Hamm" userId="62747fb7ed263eb6" providerId="LiveId" clId="{6396A8A9-DD85-7D4E-8B11-CA1D96516947}" dt="2020-10-12T14:07:39.057" v="67" actId="14100"/>
          <ac:spMkLst>
            <pc:docMk/>
            <pc:sldMk cId="387767866" sldId="293"/>
            <ac:spMk id="3" creationId="{CF40E146-E5D9-FC42-80C2-6AEED4DBA747}"/>
          </ac:spMkLst>
        </pc:spChg>
        <pc:spChg chg="add">
          <ac:chgData name="Joe Hamm" userId="62747fb7ed263eb6" providerId="LiveId" clId="{6396A8A9-DD85-7D4E-8B11-CA1D96516947}" dt="2020-10-12T14:06:05.806" v="3" actId="26606"/>
          <ac:spMkLst>
            <pc:docMk/>
            <pc:sldMk cId="387767866" sldId="293"/>
            <ac:spMk id="9" creationId="{2B109C5B-3B98-48EB-A942-8D11CEA374B6}"/>
          </ac:spMkLst>
        </pc:spChg>
        <pc:spChg chg="add">
          <ac:chgData name="Joe Hamm" userId="62747fb7ed263eb6" providerId="LiveId" clId="{6396A8A9-DD85-7D4E-8B11-CA1D96516947}" dt="2020-10-12T14:06:05.806" v="3" actId="26606"/>
          <ac:spMkLst>
            <pc:docMk/>
            <pc:sldMk cId="387767866" sldId="293"/>
            <ac:spMk id="11" creationId="{A9C389E4-003E-40C9-AC9E-ED821C16F525}"/>
          </ac:spMkLst>
        </pc:spChg>
        <pc:spChg chg="add">
          <ac:chgData name="Joe Hamm" userId="62747fb7ed263eb6" providerId="LiveId" clId="{6396A8A9-DD85-7D4E-8B11-CA1D96516947}" dt="2020-10-12T14:06:05.806" v="3" actId="26606"/>
          <ac:spMkLst>
            <pc:docMk/>
            <pc:sldMk cId="387767866" sldId="293"/>
            <ac:spMk id="13" creationId="{6C042684-2705-40BD-9104-A6B24CE1CA45}"/>
          </ac:spMkLst>
        </pc:spChg>
        <pc:picChg chg="add mod">
          <ac:chgData name="Joe Hamm" userId="62747fb7ed263eb6" providerId="LiveId" clId="{6396A8A9-DD85-7D4E-8B11-CA1D96516947}" dt="2020-10-12T14:06:51.547" v="58" actId="1076"/>
          <ac:picMkLst>
            <pc:docMk/>
            <pc:sldMk cId="387767866" sldId="293"/>
            <ac:picMk id="4" creationId="{DF938C2A-4372-2F4D-BD2D-73436BA80FDE}"/>
          </ac:picMkLst>
        </pc:picChg>
      </pc:sldChg>
    </pc:docChg>
  </pc:docChgLst>
  <pc:docChgLst>
    <pc:chgData name="Joe Hamm" userId="62747fb7ed263eb6" providerId="LiveId" clId="{58C0945D-BE85-AE46-BC55-BAA6B4F4C091}"/>
    <pc:docChg chg="custSel delSld modSld">
      <pc:chgData name="Joe Hamm" userId="62747fb7ed263eb6" providerId="LiveId" clId="{58C0945D-BE85-AE46-BC55-BAA6B4F4C091}" dt="2021-05-19T15:22:35.133" v="27" actId="5793"/>
      <pc:docMkLst>
        <pc:docMk/>
      </pc:docMkLst>
      <pc:sldChg chg="modSp mod">
        <pc:chgData name="Joe Hamm" userId="62747fb7ed263eb6" providerId="LiveId" clId="{58C0945D-BE85-AE46-BC55-BAA6B4F4C091}" dt="2021-05-19T15:22:35.133" v="27" actId="5793"/>
        <pc:sldMkLst>
          <pc:docMk/>
          <pc:sldMk cId="3126290309" sldId="257"/>
        </pc:sldMkLst>
        <pc:spChg chg="mod">
          <ac:chgData name="Joe Hamm" userId="62747fb7ed263eb6" providerId="LiveId" clId="{58C0945D-BE85-AE46-BC55-BAA6B4F4C091}" dt="2021-05-19T15:22:35.133" v="27" actId="5793"/>
          <ac:spMkLst>
            <pc:docMk/>
            <pc:sldMk cId="3126290309" sldId="257"/>
            <ac:spMk id="3" creationId="{044E565F-16A4-DF41-A57F-129D2384141F}"/>
          </ac:spMkLst>
        </pc:spChg>
      </pc:sldChg>
      <pc:sldChg chg="del">
        <pc:chgData name="Joe Hamm" userId="62747fb7ed263eb6" providerId="LiveId" clId="{58C0945D-BE85-AE46-BC55-BAA6B4F4C091}" dt="2021-05-19T14:41:33.123" v="0" actId="2696"/>
        <pc:sldMkLst>
          <pc:docMk/>
          <pc:sldMk cId="3831291856" sldId="277"/>
        </pc:sldMkLst>
      </pc:sldChg>
    </pc:docChg>
  </pc:docChgLst>
  <pc:docChgLst>
    <pc:chgData name="Joe Hamm" userId="62747fb7ed263eb6" providerId="LiveId" clId="{B4D33537-BC92-6648-BBF9-31365E299B63}"/>
    <pc:docChg chg="custSel addSld modSld">
      <pc:chgData name="Joe Hamm" userId="62747fb7ed263eb6" providerId="LiveId" clId="{B4D33537-BC92-6648-BBF9-31365E299B63}" dt="2020-10-18T13:58:46.354" v="58" actId="20577"/>
      <pc:docMkLst>
        <pc:docMk/>
      </pc:docMkLst>
      <pc:sldChg chg="modSp add mod modClrScheme chgLayout">
        <pc:chgData name="Joe Hamm" userId="62747fb7ed263eb6" providerId="LiveId" clId="{B4D33537-BC92-6648-BBF9-31365E299B63}" dt="2020-10-18T13:58:46.354" v="58" actId="20577"/>
        <pc:sldMkLst>
          <pc:docMk/>
          <pc:sldMk cId="3831291856" sldId="277"/>
        </pc:sldMkLst>
        <pc:spChg chg="mod ord">
          <ac:chgData name="Joe Hamm" userId="62747fb7ed263eb6" providerId="LiveId" clId="{B4D33537-BC92-6648-BBF9-31365E299B63}" dt="2020-10-18T13:57:39.286" v="2" actId="207"/>
          <ac:spMkLst>
            <pc:docMk/>
            <pc:sldMk cId="3831291856" sldId="277"/>
            <ac:spMk id="2" creationId="{623A954F-A0E9-D746-ACFC-AF156C689486}"/>
          </ac:spMkLst>
        </pc:spChg>
        <pc:spChg chg="mod ord">
          <ac:chgData name="Joe Hamm" userId="62747fb7ed263eb6" providerId="LiveId" clId="{B4D33537-BC92-6648-BBF9-31365E299B63}" dt="2020-10-18T13:58:46.354" v="58" actId="20577"/>
          <ac:spMkLst>
            <pc:docMk/>
            <pc:sldMk cId="3831291856" sldId="277"/>
            <ac:spMk id="3" creationId="{6713F8BB-5790-D44A-B03C-46291A1D4749}"/>
          </ac:spMkLst>
        </pc:spChg>
      </pc:sldChg>
    </pc:docChg>
  </pc:docChgLst>
  <pc:docChgLst>
    <pc:chgData name="Joe Hamm" userId="62747fb7ed263eb6" providerId="LiveId" clId="{538F04CB-BE5B-B049-AE11-212E28DA697F}"/>
    <pc:docChg chg="undo custSel mod addSld delSld modSld">
      <pc:chgData name="Joe Hamm" userId="62747fb7ed263eb6" providerId="LiveId" clId="{538F04CB-BE5B-B049-AE11-212E28DA697F}" dt="2020-05-02T15:54:43.153" v="436" actId="20577"/>
      <pc:docMkLst>
        <pc:docMk/>
      </pc:docMkLst>
      <pc:sldChg chg="modSp">
        <pc:chgData name="Joe Hamm" userId="62747fb7ed263eb6" providerId="LiveId" clId="{538F04CB-BE5B-B049-AE11-212E28DA697F}" dt="2020-05-02T14:40:33.781" v="202" actId="20577"/>
        <pc:sldMkLst>
          <pc:docMk/>
          <pc:sldMk cId="3126290309" sldId="257"/>
        </pc:sldMkLst>
        <pc:spChg chg="mod">
          <ac:chgData name="Joe Hamm" userId="62747fb7ed263eb6" providerId="LiveId" clId="{538F04CB-BE5B-B049-AE11-212E28DA697F}" dt="2020-05-02T14:36:22.484" v="38" actId="2711"/>
          <ac:spMkLst>
            <pc:docMk/>
            <pc:sldMk cId="3126290309" sldId="257"/>
            <ac:spMk id="2" creationId="{497D47A9-57F8-E842-AD82-E6F442C734DF}"/>
          </ac:spMkLst>
        </pc:spChg>
        <pc:spChg chg="mod">
          <ac:chgData name="Joe Hamm" userId="62747fb7ed263eb6" providerId="LiveId" clId="{538F04CB-BE5B-B049-AE11-212E28DA697F}" dt="2020-05-02T14:40:33.781" v="202" actId="20577"/>
          <ac:spMkLst>
            <pc:docMk/>
            <pc:sldMk cId="3126290309" sldId="257"/>
            <ac:spMk id="3" creationId="{044E565F-16A4-DF41-A57F-129D2384141F}"/>
          </ac:spMkLst>
        </pc:spChg>
      </pc:sldChg>
      <pc:sldChg chg="del">
        <pc:chgData name="Joe Hamm" userId="62747fb7ed263eb6" providerId="LiveId" clId="{538F04CB-BE5B-B049-AE11-212E28DA697F}" dt="2020-05-02T15:45:14.920" v="402" actId="2696"/>
        <pc:sldMkLst>
          <pc:docMk/>
          <pc:sldMk cId="2023861478" sldId="259"/>
        </pc:sldMkLst>
      </pc:sldChg>
      <pc:sldChg chg="modSp">
        <pc:chgData name="Joe Hamm" userId="62747fb7ed263eb6" providerId="LiveId" clId="{538F04CB-BE5B-B049-AE11-212E28DA697F}" dt="2020-05-02T14:53:28.976" v="278" actId="255"/>
        <pc:sldMkLst>
          <pc:docMk/>
          <pc:sldMk cId="2072722445" sldId="260"/>
        </pc:sldMkLst>
        <pc:spChg chg="mod">
          <ac:chgData name="Joe Hamm" userId="62747fb7ed263eb6" providerId="LiveId" clId="{538F04CB-BE5B-B049-AE11-212E28DA697F}" dt="2020-05-02T14:53:28.976" v="278" actId="255"/>
          <ac:spMkLst>
            <pc:docMk/>
            <pc:sldMk cId="2072722445" sldId="260"/>
            <ac:spMk id="2" creationId="{B3112F85-50BD-D44D-BBC7-A96CA9C4FAB6}"/>
          </ac:spMkLst>
        </pc:spChg>
      </pc:sldChg>
      <pc:sldChg chg="addSp modSp del mod setBg setClrOvrMap">
        <pc:chgData name="Joe Hamm" userId="62747fb7ed263eb6" providerId="LiveId" clId="{538F04CB-BE5B-B049-AE11-212E28DA697F}" dt="2020-05-02T15:37:37.451" v="397" actId="2696"/>
        <pc:sldMkLst>
          <pc:docMk/>
          <pc:sldMk cId="441352704" sldId="261"/>
        </pc:sldMkLst>
        <pc:spChg chg="mod">
          <ac:chgData name="Joe Hamm" userId="62747fb7ed263eb6" providerId="LiveId" clId="{538F04CB-BE5B-B049-AE11-212E28DA697F}" dt="2020-05-02T15:34:46.272" v="360" actId="26606"/>
          <ac:spMkLst>
            <pc:docMk/>
            <pc:sldMk cId="441352704" sldId="261"/>
            <ac:spMk id="2" creationId="{8206C096-BEAD-2949-B543-CB4819AF39EF}"/>
          </ac:spMkLst>
        </pc:spChg>
        <pc:spChg chg="mod">
          <ac:chgData name="Joe Hamm" userId="62747fb7ed263eb6" providerId="LiveId" clId="{538F04CB-BE5B-B049-AE11-212E28DA697F}" dt="2020-05-02T15:34:46.272" v="360" actId="26606"/>
          <ac:spMkLst>
            <pc:docMk/>
            <pc:sldMk cId="441352704" sldId="261"/>
            <ac:spMk id="3" creationId="{9295FFEA-2F54-044E-B6B8-8AC8E18560F7}"/>
          </ac:spMkLst>
        </pc:spChg>
        <pc:spChg chg="add">
          <ac:chgData name="Joe Hamm" userId="62747fb7ed263eb6" providerId="LiveId" clId="{538F04CB-BE5B-B049-AE11-212E28DA697F}" dt="2020-05-02T15:34:46.272" v="360" actId="26606"/>
          <ac:spMkLst>
            <pc:docMk/>
            <pc:sldMk cId="441352704" sldId="261"/>
            <ac:spMk id="14" creationId="{B8144315-1C5A-4185-A952-25D98D303D46}"/>
          </ac:spMkLst>
        </pc:spChg>
        <pc:spChg chg="add">
          <ac:chgData name="Joe Hamm" userId="62747fb7ed263eb6" providerId="LiveId" clId="{538F04CB-BE5B-B049-AE11-212E28DA697F}" dt="2020-05-02T15:34:46.272" v="360" actId="26606"/>
          <ac:spMkLst>
            <pc:docMk/>
            <pc:sldMk cId="441352704" sldId="261"/>
            <ac:spMk id="16" creationId="{4E212B76-74CB-461F-90A3-EF4F2397A883}"/>
          </ac:spMkLst>
        </pc:spChg>
        <pc:spChg chg="add">
          <ac:chgData name="Joe Hamm" userId="62747fb7ed263eb6" providerId="LiveId" clId="{538F04CB-BE5B-B049-AE11-212E28DA697F}" dt="2020-05-02T15:34:46.272" v="360" actId="26606"/>
          <ac:spMkLst>
            <pc:docMk/>
            <pc:sldMk cId="441352704" sldId="261"/>
            <ac:spMk id="18" creationId="{81E746D0-4B37-4869-B2EF-79D5F0FFFBC9}"/>
          </ac:spMkLst>
        </pc:spChg>
        <pc:grpChg chg="add">
          <ac:chgData name="Joe Hamm" userId="62747fb7ed263eb6" providerId="LiveId" clId="{538F04CB-BE5B-B049-AE11-212E28DA697F}" dt="2020-05-02T15:34:46.272" v="360" actId="26606"/>
          <ac:grpSpMkLst>
            <pc:docMk/>
            <pc:sldMk cId="441352704" sldId="261"/>
            <ac:grpSpMk id="10" creationId="{4091D54B-59AB-4A5E-8E9E-0421BD66D4FB}"/>
          </ac:grpSpMkLst>
        </pc:grpChg>
        <pc:picChg chg="add mod">
          <ac:chgData name="Joe Hamm" userId="62747fb7ed263eb6" providerId="LiveId" clId="{538F04CB-BE5B-B049-AE11-212E28DA697F}" dt="2020-05-02T15:34:53.096" v="361" actId="14100"/>
          <ac:picMkLst>
            <pc:docMk/>
            <pc:sldMk cId="441352704" sldId="261"/>
            <ac:picMk id="7" creationId="{58437407-8BEE-49C8-A009-77B7CBDC9357}"/>
          </ac:picMkLst>
        </pc:picChg>
      </pc:sldChg>
      <pc:sldChg chg="modSp">
        <pc:chgData name="Joe Hamm" userId="62747fb7ed263eb6" providerId="LiveId" clId="{538F04CB-BE5B-B049-AE11-212E28DA697F}" dt="2020-05-02T15:19:13.856" v="359" actId="20577"/>
        <pc:sldMkLst>
          <pc:docMk/>
          <pc:sldMk cId="1531379005" sldId="262"/>
        </pc:sldMkLst>
        <pc:spChg chg="mod">
          <ac:chgData name="Joe Hamm" userId="62747fb7ed263eb6" providerId="LiveId" clId="{538F04CB-BE5B-B049-AE11-212E28DA697F}" dt="2020-05-02T14:54:24.934" v="282" actId="255"/>
          <ac:spMkLst>
            <pc:docMk/>
            <pc:sldMk cId="1531379005" sldId="262"/>
            <ac:spMk id="2" creationId="{B3112F85-50BD-D44D-BBC7-A96CA9C4FAB6}"/>
          </ac:spMkLst>
        </pc:spChg>
        <pc:spChg chg="mod">
          <ac:chgData name="Joe Hamm" userId="62747fb7ed263eb6" providerId="LiveId" clId="{538F04CB-BE5B-B049-AE11-212E28DA697F}" dt="2020-05-02T15:19:13.856" v="359" actId="20577"/>
          <ac:spMkLst>
            <pc:docMk/>
            <pc:sldMk cId="1531379005" sldId="262"/>
            <ac:spMk id="3" creationId="{36BE4FB3-E74F-F84A-9D76-EF3516F12103}"/>
          </ac:spMkLst>
        </pc:spChg>
      </pc:sldChg>
      <pc:sldChg chg="modSp">
        <pc:chgData name="Joe Hamm" userId="62747fb7ed263eb6" providerId="LiveId" clId="{538F04CB-BE5B-B049-AE11-212E28DA697F}" dt="2020-05-02T14:49:09.577" v="274" actId="20577"/>
        <pc:sldMkLst>
          <pc:docMk/>
          <pc:sldMk cId="2299253705" sldId="273"/>
        </pc:sldMkLst>
        <pc:spChg chg="mod">
          <ac:chgData name="Joe Hamm" userId="62747fb7ed263eb6" providerId="LiveId" clId="{538F04CB-BE5B-B049-AE11-212E28DA697F}" dt="2020-05-02T14:41:23.113" v="204" actId="255"/>
          <ac:spMkLst>
            <pc:docMk/>
            <pc:sldMk cId="2299253705" sldId="273"/>
            <ac:spMk id="2" creationId="{497D47A9-57F8-E842-AD82-E6F442C734DF}"/>
          </ac:spMkLst>
        </pc:spChg>
        <pc:spChg chg="mod">
          <ac:chgData name="Joe Hamm" userId="62747fb7ed263eb6" providerId="LiveId" clId="{538F04CB-BE5B-B049-AE11-212E28DA697F}" dt="2020-05-02T14:49:09.577" v="274" actId="20577"/>
          <ac:spMkLst>
            <pc:docMk/>
            <pc:sldMk cId="2299253705" sldId="273"/>
            <ac:spMk id="3" creationId="{044E565F-16A4-DF41-A57F-129D2384141F}"/>
          </ac:spMkLst>
        </pc:spChg>
      </pc:sldChg>
      <pc:sldChg chg="del">
        <pc:chgData name="Joe Hamm" userId="62747fb7ed263eb6" providerId="LiveId" clId="{538F04CB-BE5B-B049-AE11-212E28DA697F}" dt="2020-05-02T14:53:12.536" v="276" actId="2696"/>
        <pc:sldMkLst>
          <pc:docMk/>
          <pc:sldMk cId="2226471864" sldId="277"/>
        </pc:sldMkLst>
      </pc:sldChg>
      <pc:sldChg chg="del">
        <pc:chgData name="Joe Hamm" userId="62747fb7ed263eb6" providerId="LiveId" clId="{538F04CB-BE5B-B049-AE11-212E28DA697F}" dt="2020-05-02T14:54:04.226" v="280" actId="2696"/>
        <pc:sldMkLst>
          <pc:docMk/>
          <pc:sldMk cId="2705527540" sldId="278"/>
        </pc:sldMkLst>
      </pc:sldChg>
      <pc:sldChg chg="del">
        <pc:chgData name="Joe Hamm" userId="62747fb7ed263eb6" providerId="LiveId" clId="{538F04CB-BE5B-B049-AE11-212E28DA697F}" dt="2020-05-02T14:54:38.664" v="284" actId="2696"/>
        <pc:sldMkLst>
          <pc:docMk/>
          <pc:sldMk cId="2855450125" sldId="279"/>
        </pc:sldMkLst>
      </pc:sldChg>
      <pc:sldChg chg="addSp modSp add del">
        <pc:chgData name="Joe Hamm" userId="62747fb7ed263eb6" providerId="LiveId" clId="{538F04CB-BE5B-B049-AE11-212E28DA697F}" dt="2020-05-02T15:50:23.686" v="406" actId="2696"/>
        <pc:sldMkLst>
          <pc:docMk/>
          <pc:sldMk cId="1824604990" sldId="280"/>
        </pc:sldMkLst>
        <pc:spChg chg="add mod">
          <ac:chgData name="Joe Hamm" userId="62747fb7ed263eb6" providerId="LiveId" clId="{538F04CB-BE5B-B049-AE11-212E28DA697F}" dt="2020-05-02T14:30:04.238" v="33" actId="1038"/>
          <ac:spMkLst>
            <pc:docMk/>
            <pc:sldMk cId="1824604990" sldId="280"/>
            <ac:spMk id="7" creationId="{9E6C9473-A1F4-BD48-86AC-7635C4CD63AB}"/>
          </ac:spMkLst>
        </pc:spChg>
      </pc:sldChg>
      <pc:sldChg chg="addSp modSp add del">
        <pc:chgData name="Joe Hamm" userId="62747fb7ed263eb6" providerId="LiveId" clId="{538F04CB-BE5B-B049-AE11-212E28DA697F}" dt="2020-05-02T15:50:23.684" v="405" actId="2696"/>
        <pc:sldMkLst>
          <pc:docMk/>
          <pc:sldMk cId="397149097" sldId="281"/>
        </pc:sldMkLst>
        <pc:spChg chg="add mod">
          <ac:chgData name="Joe Hamm" userId="62747fb7ed263eb6" providerId="LiveId" clId="{538F04CB-BE5B-B049-AE11-212E28DA697F}" dt="2020-05-02T14:41:57.311" v="214" actId="1035"/>
          <ac:spMkLst>
            <pc:docMk/>
            <pc:sldMk cId="397149097" sldId="281"/>
            <ac:spMk id="4" creationId="{9D1F7DC7-04E9-C947-BB05-15A3EE7892E7}"/>
          </ac:spMkLst>
        </pc:spChg>
      </pc:sldChg>
      <pc:sldChg chg="addSp modSp add del">
        <pc:chgData name="Joe Hamm" userId="62747fb7ed263eb6" providerId="LiveId" clId="{538F04CB-BE5B-B049-AE11-212E28DA697F}" dt="2020-05-02T15:50:23.683" v="404" actId="2696"/>
        <pc:sldMkLst>
          <pc:docMk/>
          <pc:sldMk cId="1934746416" sldId="282"/>
        </pc:sldMkLst>
        <pc:spChg chg="add mod">
          <ac:chgData name="Joe Hamm" userId="62747fb7ed263eb6" providerId="LiveId" clId="{538F04CB-BE5B-B049-AE11-212E28DA697F}" dt="2020-05-02T14:42:18.450" v="227" actId="1036"/>
          <ac:spMkLst>
            <pc:docMk/>
            <pc:sldMk cId="1934746416" sldId="282"/>
            <ac:spMk id="4" creationId="{31D57A3C-920F-0648-83BD-4D8D9528FAF1}"/>
          </ac:spMkLst>
        </pc:spChg>
      </pc:sldChg>
      <pc:sldChg chg="addSp modSp add del">
        <pc:chgData name="Joe Hamm" userId="62747fb7ed263eb6" providerId="LiveId" clId="{538F04CB-BE5B-B049-AE11-212E28DA697F}" dt="2020-05-02T15:50:23.681" v="403" actId="2696"/>
        <pc:sldMkLst>
          <pc:docMk/>
          <pc:sldMk cId="3583911132" sldId="283"/>
        </pc:sldMkLst>
        <pc:spChg chg="add mod">
          <ac:chgData name="Joe Hamm" userId="62747fb7ed263eb6" providerId="LiveId" clId="{538F04CB-BE5B-B049-AE11-212E28DA697F}" dt="2020-05-02T14:42:25.752" v="236" actId="1035"/>
          <ac:spMkLst>
            <pc:docMk/>
            <pc:sldMk cId="3583911132" sldId="283"/>
            <ac:spMk id="4" creationId="{28460315-839F-084F-98F1-D2DBA6A65AB2}"/>
          </ac:spMkLst>
        </pc:spChg>
      </pc:sldChg>
      <pc:sldChg chg="addSp modSp add del">
        <pc:chgData name="Joe Hamm" userId="62747fb7ed263eb6" providerId="LiveId" clId="{538F04CB-BE5B-B049-AE11-212E28DA697F}" dt="2020-05-02T15:54:21.596" v="426" actId="2696"/>
        <pc:sldMkLst>
          <pc:docMk/>
          <pc:sldMk cId="3313743629" sldId="284"/>
        </pc:sldMkLst>
        <pc:spChg chg="mod">
          <ac:chgData name="Joe Hamm" userId="62747fb7ed263eb6" providerId="LiveId" clId="{538F04CB-BE5B-B049-AE11-212E28DA697F}" dt="2020-05-02T15:37:00.152" v="393" actId="1035"/>
          <ac:spMkLst>
            <pc:docMk/>
            <pc:sldMk cId="3313743629" sldId="284"/>
            <ac:spMk id="2" creationId="{8206C096-BEAD-2949-B543-CB4819AF39EF}"/>
          </ac:spMkLst>
        </pc:spChg>
        <pc:spChg chg="mod">
          <ac:chgData name="Joe Hamm" userId="62747fb7ed263eb6" providerId="LiveId" clId="{538F04CB-BE5B-B049-AE11-212E28DA697F}" dt="2020-05-02T15:52:57.359" v="417" actId="20577"/>
          <ac:spMkLst>
            <pc:docMk/>
            <pc:sldMk cId="3313743629" sldId="284"/>
            <ac:spMk id="3" creationId="{9295FFEA-2F54-044E-B6B8-8AC8E18560F7}"/>
          </ac:spMkLst>
        </pc:spChg>
        <pc:picChg chg="add mod">
          <ac:chgData name="Joe Hamm" userId="62747fb7ed263eb6" providerId="LiveId" clId="{538F04CB-BE5B-B049-AE11-212E28DA697F}" dt="2020-05-02T15:37:13.798" v="395" actId="14100"/>
          <ac:picMkLst>
            <pc:docMk/>
            <pc:sldMk cId="3313743629" sldId="284"/>
            <ac:picMk id="4" creationId="{9E453406-8EF2-2447-90A3-C4A1990B670C}"/>
          </ac:picMkLst>
        </pc:picChg>
      </pc:sldChg>
      <pc:sldChg chg="add del">
        <pc:chgData name="Joe Hamm" userId="62747fb7ed263eb6" providerId="LiveId" clId="{538F04CB-BE5B-B049-AE11-212E28DA697F}" dt="2020-05-02T14:28:29.807" v="5" actId="2696"/>
        <pc:sldMkLst>
          <pc:docMk/>
          <pc:sldMk cId="3318562934" sldId="284"/>
        </pc:sldMkLst>
      </pc:sldChg>
      <pc:sldChg chg="add del">
        <pc:chgData name="Joe Hamm" userId="62747fb7ed263eb6" providerId="LiveId" clId="{538F04CB-BE5B-B049-AE11-212E28DA697F}" dt="2020-05-02T15:40:05.353" v="399" actId="2696"/>
        <pc:sldMkLst>
          <pc:docMk/>
          <pc:sldMk cId="3406993823" sldId="285"/>
        </pc:sldMkLst>
      </pc:sldChg>
      <pc:sldChg chg="add del">
        <pc:chgData name="Joe Hamm" userId="62747fb7ed263eb6" providerId="LiveId" clId="{538F04CB-BE5B-B049-AE11-212E28DA697F}" dt="2020-05-02T15:40:17.716" v="401" actId="2696"/>
        <pc:sldMkLst>
          <pc:docMk/>
          <pc:sldMk cId="500903594" sldId="286"/>
        </pc:sldMkLst>
      </pc:sldChg>
      <pc:sldChg chg="modSp add del">
        <pc:chgData name="Joe Hamm" userId="62747fb7ed263eb6" providerId="LiveId" clId="{538F04CB-BE5B-B049-AE11-212E28DA697F}" dt="2020-05-02T15:54:27.614" v="428" actId="2696"/>
        <pc:sldMkLst>
          <pc:docMk/>
          <pc:sldMk cId="4280625377" sldId="287"/>
        </pc:sldMkLst>
        <pc:spChg chg="mod">
          <ac:chgData name="Joe Hamm" userId="62747fb7ed263eb6" providerId="LiveId" clId="{538F04CB-BE5B-B049-AE11-212E28DA697F}" dt="2020-05-02T15:53:44.782" v="420" actId="255"/>
          <ac:spMkLst>
            <pc:docMk/>
            <pc:sldMk cId="4280625377" sldId="287"/>
            <ac:spMk id="3" creationId="{9295FFEA-2F54-044E-B6B8-8AC8E18560F7}"/>
          </ac:spMkLst>
        </pc:spChg>
      </pc:sldChg>
      <pc:sldChg chg="add del">
        <pc:chgData name="Joe Hamm" userId="62747fb7ed263eb6" providerId="LiveId" clId="{538F04CB-BE5B-B049-AE11-212E28DA697F}" dt="2020-05-02T15:54:17.141" v="424" actId="2696"/>
        <pc:sldMkLst>
          <pc:docMk/>
          <pc:sldMk cId="3124181038" sldId="288"/>
        </pc:sldMkLst>
      </pc:sldChg>
      <pc:sldChg chg="modSp add">
        <pc:chgData name="Joe Hamm" userId="62747fb7ed263eb6" providerId="LiveId" clId="{538F04CB-BE5B-B049-AE11-212E28DA697F}" dt="2020-05-02T15:54:07.402" v="422" actId="1076"/>
        <pc:sldMkLst>
          <pc:docMk/>
          <pc:sldMk cId="3530289982" sldId="289"/>
        </pc:sldMkLst>
        <pc:spChg chg="mod">
          <ac:chgData name="Joe Hamm" userId="62747fb7ed263eb6" providerId="LiveId" clId="{538F04CB-BE5B-B049-AE11-212E28DA697F}" dt="2020-05-02T15:54:07.402" v="422" actId="1076"/>
          <ac:spMkLst>
            <pc:docMk/>
            <pc:sldMk cId="3530289982" sldId="289"/>
            <ac:spMk id="3" creationId="{9295FFEA-2F54-044E-B6B8-8AC8E18560F7}"/>
          </ac:spMkLst>
        </pc:spChg>
      </pc:sldChg>
      <pc:sldChg chg="add">
        <pc:chgData name="Joe Hamm" userId="62747fb7ed263eb6" providerId="LiveId" clId="{538F04CB-BE5B-B049-AE11-212E28DA697F}" dt="2020-05-02T15:54:14.284" v="423"/>
        <pc:sldMkLst>
          <pc:docMk/>
          <pc:sldMk cId="2868642986" sldId="290"/>
        </pc:sldMkLst>
      </pc:sldChg>
      <pc:sldChg chg="modSp add">
        <pc:chgData name="Joe Hamm" userId="62747fb7ed263eb6" providerId="LiveId" clId="{538F04CB-BE5B-B049-AE11-212E28DA697F}" dt="2020-05-02T15:54:43.153" v="436" actId="20577"/>
        <pc:sldMkLst>
          <pc:docMk/>
          <pc:sldMk cId="1863424781" sldId="291"/>
        </pc:sldMkLst>
        <pc:spChg chg="mod">
          <ac:chgData name="Joe Hamm" userId="62747fb7ed263eb6" providerId="LiveId" clId="{538F04CB-BE5B-B049-AE11-212E28DA697F}" dt="2020-05-02T15:54:43.153" v="436" actId="20577"/>
          <ac:spMkLst>
            <pc:docMk/>
            <pc:sldMk cId="1863424781" sldId="291"/>
            <ac:spMk id="3" creationId="{9295FFEA-2F54-044E-B6B8-8AC8E18560F7}"/>
          </ac:spMkLst>
        </pc:spChg>
      </pc:sldChg>
      <pc:sldChg chg="modSp add">
        <pc:chgData name="Joe Hamm" userId="62747fb7ed263eb6" providerId="LiveId" clId="{538F04CB-BE5B-B049-AE11-212E28DA697F}" dt="2020-05-02T15:54:36.044" v="433" actId="20577"/>
        <pc:sldMkLst>
          <pc:docMk/>
          <pc:sldMk cId="2102422485" sldId="292"/>
        </pc:sldMkLst>
        <pc:spChg chg="mod">
          <ac:chgData name="Joe Hamm" userId="62747fb7ed263eb6" providerId="LiveId" clId="{538F04CB-BE5B-B049-AE11-212E28DA697F}" dt="2020-05-02T15:54:36.044" v="433" actId="20577"/>
          <ac:spMkLst>
            <pc:docMk/>
            <pc:sldMk cId="2102422485" sldId="292"/>
            <ac:spMk id="3" creationId="{9295FFEA-2F54-044E-B6B8-8AC8E18560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109C5B-3B98-48EB-A942-8D11CEA37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9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A9C389E4-003E-40C9-AC9E-ED821C16F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C042684-2705-40BD-9104-A6B24CE1C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6BD26-608E-F745-A86F-E9CB421E7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9698" y="1848678"/>
            <a:ext cx="7457127" cy="2179875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EBEBEB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God’s Children &amp; The World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40E146-E5D9-FC42-80C2-6AEED4DBA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9697" y="3977470"/>
            <a:ext cx="7457127" cy="1268144"/>
          </a:xfrm>
        </p:spPr>
        <p:txBody>
          <a:bodyPr>
            <a:normAutofit/>
          </a:bodyPr>
          <a:lstStyle/>
          <a:p>
            <a:r>
              <a:rPr lang="en-US" sz="4400" b="1" dirty="0"/>
              <a:t>1 John 2.15-3.12</a:t>
            </a:r>
          </a:p>
        </p:txBody>
      </p:sp>
      <p:pic>
        <p:nvPicPr>
          <p:cNvPr id="4" name="Graphic 3" descr="Love Letter">
            <a:extLst>
              <a:ext uri="{FF2B5EF4-FFF2-40B4-BE49-F238E27FC236}">
                <a16:creationId xmlns:a16="http://schemas.microsoft.com/office/drawing/2014/main" id="{DF938C2A-4372-2F4D-BD2D-73436BA80F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882" y="1663469"/>
            <a:ext cx="3531062" cy="353106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767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6C096-BEAD-2949-B543-CB4819AF3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038" y="1754714"/>
            <a:ext cx="3771900" cy="3348569"/>
          </a:xfrm>
        </p:spPr>
        <p:txBody>
          <a:bodyPr/>
          <a:lstStyle/>
          <a:p>
            <a:r>
              <a:rPr lang="en-US" b="1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God’s Children &amp; The World</a:t>
            </a:r>
            <a:br>
              <a:rPr lang="en-US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</a:br>
            <a:r>
              <a:rPr lang="en-US" sz="3200" dirty="0">
                <a:solidFill>
                  <a:schemeClr val="accent1"/>
                </a:solidFill>
                <a:latin typeface="+mn-lt"/>
                <a:ea typeface="Hiragino Kaku Gothic Std W8" panose="020B0800000000000000" pitchFamily="34" charset="-128"/>
              </a:rPr>
              <a:t>1 John 2.15-3.12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5FFEA-2F54-044E-B6B8-8AC8E1856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0700" y="1754714"/>
            <a:ext cx="5321300" cy="3858621"/>
          </a:xfrm>
        </p:spPr>
        <p:txBody>
          <a:bodyPr>
            <a:normAutofit/>
          </a:bodyPr>
          <a:lstStyle/>
          <a:p>
            <a:r>
              <a:rPr lang="en-US" sz="3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Choose</a:t>
            </a:r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Love That Lasts</a:t>
            </a:r>
          </a:p>
          <a:p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(2.15-17)</a:t>
            </a:r>
          </a:p>
          <a:p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3" descr="Love Letter">
            <a:extLst>
              <a:ext uri="{FF2B5EF4-FFF2-40B4-BE49-F238E27FC236}">
                <a16:creationId xmlns:a16="http://schemas.microsoft.com/office/drawing/2014/main" id="{9E453406-8EF2-2447-90A3-C4A1990B6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437" y="1989667"/>
            <a:ext cx="2716230" cy="28532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2422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D47A9-57F8-E842-AD82-E6F442C73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60" y="846668"/>
            <a:ext cx="9958340" cy="706964"/>
          </a:xfrm>
        </p:spPr>
        <p:txBody>
          <a:bodyPr/>
          <a:lstStyle/>
          <a:p>
            <a:r>
              <a:rPr lang="en-US" sz="2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Choose A Love That Lasts (2.15-17)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E565F-16A4-DF41-A57F-129D23841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360" y="3314700"/>
            <a:ext cx="10617946" cy="3060700"/>
          </a:xfrm>
        </p:spPr>
        <p:txBody>
          <a:bodyPr>
            <a:normAutofit/>
          </a:bodyPr>
          <a:lstStyle/>
          <a:p>
            <a:r>
              <a:rPr lang="en-US" sz="3200" dirty="0"/>
              <a:t>Loving the World…or…</a:t>
            </a:r>
          </a:p>
          <a:p>
            <a:r>
              <a:rPr lang="en-US" sz="3200" dirty="0"/>
              <a:t>Loving God</a:t>
            </a:r>
          </a:p>
        </p:txBody>
      </p:sp>
    </p:spTree>
    <p:extLst>
      <p:ext uri="{BB962C8B-B14F-4D97-AF65-F5344CB8AC3E}">
        <p14:creationId xmlns:p14="http://schemas.microsoft.com/office/powerpoint/2010/main" val="3126290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D47A9-57F8-E842-AD82-E6F442C73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60" y="846668"/>
            <a:ext cx="9958340" cy="706964"/>
          </a:xfrm>
        </p:spPr>
        <p:txBody>
          <a:bodyPr/>
          <a:lstStyle/>
          <a:p>
            <a:r>
              <a:rPr lang="en-US" sz="2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Choose A Love That Lasts (2.15-17)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E565F-16A4-DF41-A57F-129D23841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360" y="3314700"/>
            <a:ext cx="10617946" cy="3060700"/>
          </a:xfrm>
        </p:spPr>
        <p:txBody>
          <a:bodyPr>
            <a:normAutofit/>
          </a:bodyPr>
          <a:lstStyle/>
          <a:p>
            <a:r>
              <a:rPr lang="en-US" sz="3200" dirty="0"/>
              <a:t>Love for the World Doesn’t Last!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The desires of our flesh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The desires of our eyes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The pride of life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5491A9-0653-0949-A6D9-285A5A22F509}"/>
              </a:ext>
            </a:extLst>
          </p:cNvPr>
          <p:cNvSpPr txBox="1"/>
          <p:nvPr/>
        </p:nvSpPr>
        <p:spPr>
          <a:xfrm>
            <a:off x="3467100" y="576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253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6C096-BEAD-2949-B543-CB4819AF3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038" y="1754714"/>
            <a:ext cx="3771900" cy="3348569"/>
          </a:xfrm>
        </p:spPr>
        <p:txBody>
          <a:bodyPr/>
          <a:lstStyle/>
          <a:p>
            <a:r>
              <a:rPr lang="en-US" b="1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God’s Children &amp; The World</a:t>
            </a:r>
            <a:br>
              <a:rPr lang="en-US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</a:br>
            <a:r>
              <a:rPr lang="en-US" sz="3200" dirty="0">
                <a:solidFill>
                  <a:schemeClr val="accent1"/>
                </a:solidFill>
                <a:latin typeface="+mn-lt"/>
                <a:ea typeface="Hiragino Kaku Gothic Std W8" panose="020B0800000000000000" pitchFamily="34" charset="-128"/>
              </a:rPr>
              <a:t>1 John 2.15-3.12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5FFEA-2F54-044E-B6B8-8AC8E1856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0700" y="1754714"/>
            <a:ext cx="5321300" cy="3858621"/>
          </a:xfrm>
        </p:spPr>
        <p:txBody>
          <a:bodyPr>
            <a:normAutofit/>
          </a:bodyPr>
          <a:lstStyle/>
          <a:p>
            <a:r>
              <a:rPr lang="en-US" sz="3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Choose</a:t>
            </a:r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Love That Lasts</a:t>
            </a:r>
          </a:p>
          <a:p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(2.15-17)</a:t>
            </a:r>
          </a:p>
          <a:p>
            <a:r>
              <a:rPr lang="en-US" sz="3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Remain</a:t>
            </a:r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God’s Truth</a:t>
            </a:r>
          </a:p>
          <a:p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(2.18-27)</a:t>
            </a:r>
          </a:p>
          <a:p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3" descr="Love Letter">
            <a:extLst>
              <a:ext uri="{FF2B5EF4-FFF2-40B4-BE49-F238E27FC236}">
                <a16:creationId xmlns:a16="http://schemas.microsoft.com/office/drawing/2014/main" id="{9E453406-8EF2-2447-90A3-C4A1990B6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437" y="1989667"/>
            <a:ext cx="2716230" cy="28532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342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12F85-50BD-D44D-BBC7-A96CA9C4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154" y="833968"/>
            <a:ext cx="8761413" cy="706964"/>
          </a:xfrm>
        </p:spPr>
        <p:txBody>
          <a:bodyPr/>
          <a:lstStyle/>
          <a:p>
            <a:r>
              <a:rPr lang="en-US" sz="2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Remain In God’s Truth (2.18-27)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E4FB3-E74F-F84A-9D76-EF3516F12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654" y="3441700"/>
            <a:ext cx="9779746" cy="3416300"/>
          </a:xfrm>
        </p:spPr>
        <p:txBody>
          <a:bodyPr>
            <a:normAutofit/>
          </a:bodyPr>
          <a:lstStyle/>
          <a:p>
            <a:r>
              <a:rPr lang="en-US" sz="3200" dirty="0"/>
              <a:t>Antichrists Revealed (2.18-21)</a:t>
            </a:r>
          </a:p>
          <a:p>
            <a:r>
              <a:rPr lang="en-US" sz="3200" dirty="0"/>
              <a:t>Antichrists Defined (2.22-24)</a:t>
            </a:r>
          </a:p>
          <a:p>
            <a:r>
              <a:rPr lang="en-US" sz="3200" dirty="0"/>
              <a:t>Remain in the Truth! (2.24-27)</a:t>
            </a:r>
          </a:p>
        </p:txBody>
      </p:sp>
    </p:spTree>
    <p:extLst>
      <p:ext uri="{BB962C8B-B14F-4D97-AF65-F5344CB8AC3E}">
        <p14:creationId xmlns:p14="http://schemas.microsoft.com/office/powerpoint/2010/main" val="2072722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6C096-BEAD-2949-B543-CB4819AF3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038" y="1754714"/>
            <a:ext cx="3771900" cy="3348569"/>
          </a:xfrm>
        </p:spPr>
        <p:txBody>
          <a:bodyPr/>
          <a:lstStyle/>
          <a:p>
            <a:r>
              <a:rPr lang="en-US" b="1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God’s Children &amp; The World</a:t>
            </a:r>
            <a:br>
              <a:rPr lang="en-US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</a:br>
            <a:r>
              <a:rPr lang="en-US" sz="3200" dirty="0">
                <a:solidFill>
                  <a:schemeClr val="accent1"/>
                </a:solidFill>
                <a:latin typeface="+mn-lt"/>
                <a:ea typeface="Hiragino Kaku Gothic Std W8" panose="020B0800000000000000" pitchFamily="34" charset="-128"/>
              </a:rPr>
              <a:t>1 John 2.15-3.12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5FFEA-2F54-044E-B6B8-8AC8E1856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0700" y="1754714"/>
            <a:ext cx="5321300" cy="3858621"/>
          </a:xfrm>
        </p:spPr>
        <p:txBody>
          <a:bodyPr>
            <a:normAutofit/>
          </a:bodyPr>
          <a:lstStyle/>
          <a:p>
            <a:r>
              <a:rPr lang="en-US" sz="3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Choose</a:t>
            </a:r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Love That Lasts</a:t>
            </a:r>
          </a:p>
          <a:p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(2.15-17)</a:t>
            </a:r>
          </a:p>
          <a:p>
            <a:r>
              <a:rPr lang="en-US" sz="3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Remain</a:t>
            </a:r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God’s Truth</a:t>
            </a:r>
          </a:p>
          <a:p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(2.18-27)</a:t>
            </a:r>
          </a:p>
          <a:p>
            <a:r>
              <a:rPr lang="en-US" sz="3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</a:t>
            </a:r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Like God’s children</a:t>
            </a:r>
          </a:p>
          <a:p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(2.28-3.12)</a:t>
            </a:r>
          </a:p>
        </p:txBody>
      </p:sp>
      <p:pic>
        <p:nvPicPr>
          <p:cNvPr id="4" name="Graphic 3" descr="Love Letter">
            <a:extLst>
              <a:ext uri="{FF2B5EF4-FFF2-40B4-BE49-F238E27FC236}">
                <a16:creationId xmlns:a16="http://schemas.microsoft.com/office/drawing/2014/main" id="{9E453406-8EF2-2447-90A3-C4A1990B6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437" y="1989667"/>
            <a:ext cx="2716230" cy="28532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8642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12F85-50BD-D44D-BBC7-A96CA9C4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110" y="833968"/>
            <a:ext cx="9373346" cy="706964"/>
          </a:xfrm>
        </p:spPr>
        <p:txBody>
          <a:bodyPr/>
          <a:lstStyle/>
          <a:p>
            <a:r>
              <a:rPr lang="en-US" sz="28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Act Like God’s Children (2.28-3.12)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E4FB3-E74F-F84A-9D76-EF3516F12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441700"/>
            <a:ext cx="10046446" cy="3416300"/>
          </a:xfrm>
        </p:spPr>
        <p:txBody>
          <a:bodyPr>
            <a:normAutofit/>
          </a:bodyPr>
          <a:lstStyle/>
          <a:p>
            <a:r>
              <a:rPr lang="en-US" sz="3200" dirty="0"/>
              <a:t>Righteous actions (2.28-29)</a:t>
            </a:r>
          </a:p>
          <a:p>
            <a:r>
              <a:rPr lang="en-US" sz="3200" dirty="0"/>
              <a:t>Purified from sin (3.1-9)</a:t>
            </a:r>
          </a:p>
          <a:p>
            <a:r>
              <a:rPr lang="en-US" sz="3200" dirty="0"/>
              <a:t>Love for each another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137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6C096-BEAD-2949-B543-CB4819AF3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038" y="1754714"/>
            <a:ext cx="3771900" cy="3348569"/>
          </a:xfrm>
        </p:spPr>
        <p:txBody>
          <a:bodyPr/>
          <a:lstStyle/>
          <a:p>
            <a:r>
              <a:rPr lang="en-US" b="1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God’s Children &amp; The World</a:t>
            </a:r>
            <a:br>
              <a:rPr lang="en-US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</a:br>
            <a:r>
              <a:rPr lang="en-US" sz="3200" dirty="0">
                <a:solidFill>
                  <a:schemeClr val="accent1"/>
                </a:solidFill>
                <a:latin typeface="+mn-lt"/>
                <a:ea typeface="Hiragino Kaku Gothic Std W8" panose="020B0800000000000000" pitchFamily="34" charset="-128"/>
              </a:rPr>
              <a:t>1 John 2.15-3.12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5FFEA-2F54-044E-B6B8-8AC8E1856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0700" y="1754714"/>
            <a:ext cx="5321300" cy="3858621"/>
          </a:xfrm>
        </p:spPr>
        <p:txBody>
          <a:bodyPr>
            <a:normAutofit/>
          </a:bodyPr>
          <a:lstStyle/>
          <a:p>
            <a:r>
              <a:rPr lang="en-US" sz="3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Choose</a:t>
            </a:r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Love That Lasts</a:t>
            </a:r>
          </a:p>
          <a:p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(2.15-17)</a:t>
            </a:r>
          </a:p>
          <a:p>
            <a:r>
              <a:rPr lang="en-US" sz="3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Remain</a:t>
            </a:r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God’s Truth</a:t>
            </a:r>
          </a:p>
          <a:p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(2.18-27)</a:t>
            </a:r>
          </a:p>
          <a:p>
            <a:r>
              <a:rPr lang="en-US" sz="3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</a:t>
            </a:r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Like God’s children</a:t>
            </a:r>
          </a:p>
          <a:p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(2.28-3.12)</a:t>
            </a:r>
          </a:p>
        </p:txBody>
      </p:sp>
      <p:pic>
        <p:nvPicPr>
          <p:cNvPr id="4" name="Graphic 3" descr="Love Letter">
            <a:extLst>
              <a:ext uri="{FF2B5EF4-FFF2-40B4-BE49-F238E27FC236}">
                <a16:creationId xmlns:a16="http://schemas.microsoft.com/office/drawing/2014/main" id="{9E453406-8EF2-2447-90A3-C4A1990B6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437" y="1989667"/>
            <a:ext cx="2716230" cy="28532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0289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203</Words>
  <Application>Microsoft Macintosh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Hiragino Kaku Gothic Std W8</vt:lpstr>
      <vt:lpstr>Arial</vt:lpstr>
      <vt:lpstr>Century Gothic</vt:lpstr>
      <vt:lpstr>Wingdings 3</vt:lpstr>
      <vt:lpstr>Ion Boardroom</vt:lpstr>
      <vt:lpstr>God’s Children &amp; The World</vt:lpstr>
      <vt:lpstr>God’s Children &amp; The World 1 John 2.15-3.12</vt:lpstr>
      <vt:lpstr>Choose A Love That Lasts (2.15-17)</vt:lpstr>
      <vt:lpstr>Choose A Love That Lasts (2.15-17)</vt:lpstr>
      <vt:lpstr>God’s Children &amp; The World 1 John 2.15-3.12</vt:lpstr>
      <vt:lpstr>Remain In God’s Truth (2.18-27)</vt:lpstr>
      <vt:lpstr>God’s Children &amp; The World 1 John 2.15-3.12</vt:lpstr>
      <vt:lpstr>Act Like God’s Children (2.28-3.12)</vt:lpstr>
      <vt:lpstr>God’s Children &amp; The World 1 John 2.15-3.12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Children &amp; The World</dc:title>
  <dc:creator>Joe Hamm</dc:creator>
  <cp:lastModifiedBy>Joe Hamm</cp:lastModifiedBy>
  <cp:revision>1</cp:revision>
  <dcterms:created xsi:type="dcterms:W3CDTF">2020-10-12T14:06:05Z</dcterms:created>
  <dcterms:modified xsi:type="dcterms:W3CDTF">2021-05-19T15:22:55Z</dcterms:modified>
</cp:coreProperties>
</file>