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97" r:id="rId3"/>
    <p:sldId id="300" r:id="rId4"/>
    <p:sldId id="299" r:id="rId5"/>
    <p:sldId id="29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97"/>
            <p14:sldId id="300"/>
            <p14:sldId id="299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EPHESIANS 2:16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60BB1-A983-4A1D-B6AD-B458696F0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2:16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548E5-4D1B-4AE2-BCE5-6827E532D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WAS THE PURPOSE?</a:t>
            </a:r>
          </a:p>
          <a:p>
            <a:pPr marL="0" indent="0">
              <a:buNone/>
            </a:pPr>
            <a:r>
              <a:rPr lang="en-US" dirty="0"/>
              <a:t>	(IS. 59:2)  (COL. 1:21)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58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60BB1-A983-4A1D-B6AD-B458696F0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2:16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548E5-4D1B-4AE2-BCE5-6827E532D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WAS THE PURPOSE?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WHO WAS TO BE RECONCILED?</a:t>
            </a:r>
          </a:p>
          <a:p>
            <a:pPr marL="0" indent="0">
              <a:buNone/>
            </a:pPr>
            <a:r>
              <a:rPr lang="en-US" dirty="0"/>
              <a:t>	(EPH. 2:11+)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9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60BB1-A983-4A1D-B6AD-B458696F0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2:16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548E5-4D1B-4AE2-BCE5-6827E532D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WAS THE PURPOSE?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WHO WAS TO BE RECONCILED?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WOULD THIS BE POSSIBLE?</a:t>
            </a:r>
          </a:p>
          <a:p>
            <a:pPr marL="0" indent="0">
              <a:buNone/>
            </a:pPr>
            <a:r>
              <a:rPr lang="en-US" dirty="0"/>
              <a:t>	(ROM. 5:10)  (COL. 1:21-22)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5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60BB1-A983-4A1D-B6AD-B458696F0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2:16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548E5-4D1B-4AE2-BCE5-6827E532D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WAS THE PURPOSE?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WHO WAS TO BE RECONCILED?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WOULD THIS BE POSSIBLE?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WHERE WOULD IT BE FULFILLED?</a:t>
            </a:r>
          </a:p>
          <a:p>
            <a:pPr marL="0" indent="0">
              <a:buNone/>
            </a:pPr>
            <a:r>
              <a:rPr lang="en-US" dirty="0"/>
              <a:t>	(EPH. 1:22-23)  (COL. </a:t>
            </a:r>
            <a:r>
              <a:rPr lang="en-US"/>
              <a:t>1:18, 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19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1402</TotalTime>
  <Words>108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EPHESIANS 2:16</vt:lpstr>
      <vt:lpstr>EPHESIANS 2:16</vt:lpstr>
      <vt:lpstr>EPHESIANS 2:16</vt:lpstr>
      <vt:lpstr>EPHESIANS 2:16</vt:lpstr>
      <vt:lpstr>EPHESIANS 2:16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274</cp:revision>
  <dcterms:created xsi:type="dcterms:W3CDTF">2015-11-19T20:45:57Z</dcterms:created>
  <dcterms:modified xsi:type="dcterms:W3CDTF">2022-05-06T19:10:12Z</dcterms:modified>
</cp:coreProperties>
</file>