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7" r:id="rId3"/>
    <p:sldId id="298" r:id="rId4"/>
    <p:sldId id="301" r:id="rId5"/>
    <p:sldId id="300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7"/>
            <p14:sldId id="298"/>
            <p14:sldId id="301"/>
            <p14:sldId id="300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JUST SHALL LIVE BY FAITH”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(HAB. 2:4)</a:t>
            </a:r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0BB1-A983-4A1D-B6AD-B458696F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USAGE: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48E5-4D1B-4AE2-BCE5-6827E532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(ROM. 1:17)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(GAL. 3:11)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(HEB. 10:38)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5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5F70-501A-4268-A573-4CCCAA57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6437-5072-4978-8213-ADEA63C7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FAITH HAS TO BE DEEPER THAN THE THINGS WE CAN CONTROL</a:t>
            </a:r>
          </a:p>
          <a:p>
            <a:pPr marL="0" indent="0">
              <a:buNone/>
            </a:pPr>
            <a:r>
              <a:rPr lang="en-US" dirty="0"/>
              <a:t>	(ROM. 11:33+)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1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5F70-501A-4268-A573-4CCCAA57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6437-5072-4978-8213-ADEA63C7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FAITH HAS TO BE DEEPER THAN THE THINGS WE CAN CONTROL</a:t>
            </a:r>
          </a:p>
          <a:p>
            <a:endParaRPr lang="en-US" dirty="0"/>
          </a:p>
          <a:p>
            <a:r>
              <a:rPr lang="en-US" dirty="0"/>
              <a:t>TRUST IS THEREFORE A NECESSITY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2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5F70-501A-4268-A573-4CCCAA57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6437-5072-4978-8213-ADEA63C7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FAITH HAS TO BE DEEPER THAN THE THINGS WE CAN CONTROL</a:t>
            </a:r>
          </a:p>
          <a:p>
            <a:endParaRPr lang="en-US" dirty="0"/>
          </a:p>
          <a:p>
            <a:r>
              <a:rPr lang="en-US" dirty="0"/>
              <a:t>TRUST IS THEREFORE A NECESSITY</a:t>
            </a:r>
          </a:p>
          <a:p>
            <a:endParaRPr lang="en-US" dirty="0"/>
          </a:p>
          <a:p>
            <a:r>
              <a:rPr lang="en-US" dirty="0"/>
              <a:t>ULTIMATELY, GOD’S WISDOM WILL BE GLORIFIED – (HAB. 2:14)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6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5F70-501A-4268-A573-4CCCAA57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6437-5072-4978-8213-ADEA63C7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OUR FAITH HAS TO BE DEEPER THAN THE THINGS WE CAN CONTROL</a:t>
            </a:r>
          </a:p>
          <a:p>
            <a:endParaRPr lang="en-US" dirty="0"/>
          </a:p>
          <a:p>
            <a:r>
              <a:rPr lang="en-US" dirty="0"/>
              <a:t>TRUST IS THEREFORE A NECESSITY</a:t>
            </a:r>
          </a:p>
          <a:p>
            <a:endParaRPr lang="en-US" dirty="0"/>
          </a:p>
          <a:p>
            <a:r>
              <a:rPr lang="en-US" dirty="0"/>
              <a:t>ULTIMATELY, GOD’S WISDOM WILL BE GLORIFIED</a:t>
            </a:r>
          </a:p>
          <a:p>
            <a:endParaRPr lang="en-US" dirty="0"/>
          </a:p>
          <a:p>
            <a:r>
              <a:rPr lang="en-US" dirty="0"/>
              <a:t>HENCE, REVERENCE IS DUE – (HAB. </a:t>
            </a:r>
            <a:r>
              <a:rPr lang="en-US"/>
              <a:t>2:19-20)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7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140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“THE JUST SHALL LIVE BY FAITH”</vt:lpstr>
      <vt:lpstr>NEW TESTAMENT USAGE: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271</cp:revision>
  <dcterms:created xsi:type="dcterms:W3CDTF">2015-11-19T20:45:57Z</dcterms:created>
  <dcterms:modified xsi:type="dcterms:W3CDTF">2022-04-14T15:12:48Z</dcterms:modified>
</cp:coreProperties>
</file>