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88" r:id="rId3"/>
    <p:sldId id="297" r:id="rId4"/>
    <p:sldId id="298" r:id="rId5"/>
    <p:sldId id="263" r:id="rId6"/>
    <p:sldId id="264" r:id="rId7"/>
    <p:sldId id="257" r:id="rId8"/>
    <p:sldId id="296" r:id="rId9"/>
    <p:sldId id="295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839EE3-D50A-4DD2-A397-94D785C11724}">
          <p14:sldIdLst>
            <p14:sldId id="294"/>
            <p14:sldId id="288"/>
            <p14:sldId id="297"/>
            <p14:sldId id="298"/>
            <p14:sldId id="263"/>
            <p14:sldId id="264"/>
            <p14:sldId id="257"/>
            <p14:sldId id="296"/>
            <p14:sldId id="295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2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A976-4ADB-474A-89AB-61C5EEF0ED2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“NATIONAL PROPHECIES”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0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CC67-4317-4C07-AE64-95FF370D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7BF81-204D-459E-A474-5C6F59DAD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382000" cy="4876800"/>
          </a:xfrm>
        </p:spPr>
      </p:pic>
    </p:spTree>
    <p:extLst>
      <p:ext uri="{BB962C8B-B14F-4D97-AF65-F5344CB8AC3E}">
        <p14:creationId xmlns:p14="http://schemas.microsoft.com/office/powerpoint/2010/main" val="55113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321A-9301-40BE-B0D9-29AD7920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032A37-475B-407B-B389-F6249F315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458199" cy="5059362"/>
          </a:xfrm>
        </p:spPr>
      </p:pic>
    </p:spTree>
    <p:extLst>
      <p:ext uri="{BB962C8B-B14F-4D97-AF65-F5344CB8AC3E}">
        <p14:creationId xmlns:p14="http://schemas.microsoft.com/office/powerpoint/2010/main" val="417237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1B96-DA85-4333-82D5-C7AF3A2C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NATIONAL PROPHECIES: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CEA0-177D-44ED-8C75-23F0D6CD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(DAN. 2:31-45) – 604 B.C.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1B96-DA85-4333-82D5-C7AF3A2C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NATIONAL PROPHECIES: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CEA0-177D-44ED-8C75-23F0D6CD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(DAN. 2:31-45) – 604 B.C.</a:t>
            </a:r>
          </a:p>
          <a:p>
            <a:endParaRPr lang="en-US" dirty="0"/>
          </a:p>
          <a:p>
            <a:r>
              <a:rPr lang="en-US" dirty="0"/>
              <a:t>(EZEK. 26:3-21) – TYRE (590 B.C.)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2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178D-B6C0-44DE-93F6-1732A0C5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080E-E313-4884-BF5F-8BD00CD92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4F22C33-339B-45EE-8B05-EF216894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05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084E-DDAC-40EA-B55C-EE18A141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D212-63EA-4274-AC0F-8997E1784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iege of Tyre (332 BC) - Wikipedia">
            <a:extLst>
              <a:ext uri="{FF2B5EF4-FFF2-40B4-BE49-F238E27FC236}">
                <a16:creationId xmlns:a16="http://schemas.microsoft.com/office/drawing/2014/main" id="{A32BEBFA-2622-47D5-A1C7-C6350564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0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29C5-B744-4CD2-8620-403EFC38F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C4622-75C3-4877-B4B8-D50673C5C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A5927-1140-4B1B-845D-FB5AF1787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534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D0BE-E13D-42D8-8240-968A446B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560C24-960D-402A-8E68-BA81C3D8C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05800" cy="5059362"/>
          </a:xfrm>
        </p:spPr>
      </p:pic>
    </p:spTree>
    <p:extLst>
      <p:ext uri="{BB962C8B-B14F-4D97-AF65-F5344CB8AC3E}">
        <p14:creationId xmlns:p14="http://schemas.microsoft.com/office/powerpoint/2010/main" val="140331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1B96-DA85-4333-82D5-C7AF3A2C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NATIONAL PROPHECIES: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CEA0-177D-44ED-8C75-23F0D6CD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(DAN. 2:31-45) – 604 B.C.</a:t>
            </a:r>
          </a:p>
          <a:p>
            <a:endParaRPr lang="en-US" dirty="0"/>
          </a:p>
          <a:p>
            <a:r>
              <a:rPr lang="en-US" dirty="0"/>
              <a:t>(EZEK. 26:3-21) – TYRE (590 B.C.)</a:t>
            </a:r>
          </a:p>
          <a:p>
            <a:endParaRPr lang="en-US" dirty="0"/>
          </a:p>
          <a:p>
            <a:r>
              <a:rPr lang="en-US" dirty="0"/>
              <a:t>(EZEK. 28:20-23) – SIDON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4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1B96-DA85-4333-82D5-C7AF3A2C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NATIONAL PROPHECIES: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CEA0-177D-44ED-8C75-23F0D6CD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(DAN. 2:31-45) – 604 B.C.</a:t>
            </a:r>
          </a:p>
          <a:p>
            <a:endParaRPr lang="en-US" dirty="0"/>
          </a:p>
          <a:p>
            <a:r>
              <a:rPr lang="en-US" dirty="0"/>
              <a:t>(EZEK. 26:3-21) – TYRE (590 B.C.)</a:t>
            </a:r>
          </a:p>
          <a:p>
            <a:endParaRPr lang="en-US" dirty="0"/>
          </a:p>
          <a:p>
            <a:r>
              <a:rPr lang="en-US" dirty="0"/>
              <a:t>(EZEK. 28:20-23) – SIDON</a:t>
            </a:r>
          </a:p>
          <a:p>
            <a:endParaRPr lang="en-US" dirty="0"/>
          </a:p>
          <a:p>
            <a:r>
              <a:rPr lang="en-US" dirty="0"/>
              <a:t>(IS. 13:19; 14:23) (JER. 51:26, 43) – BABYLON</a:t>
            </a:r>
          </a:p>
        </p:txBody>
      </p:sp>
    </p:spTree>
    <p:extLst>
      <p:ext uri="{BB962C8B-B14F-4D97-AF65-F5344CB8AC3E}">
        <p14:creationId xmlns:p14="http://schemas.microsoft.com/office/powerpoint/2010/main" val="404957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129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“NATIONAL PROPHECIES”</vt:lpstr>
      <vt:lpstr>NATIONAL PROPHECIES:</vt:lpstr>
      <vt:lpstr>NATIONAL PROPHECIES:</vt:lpstr>
      <vt:lpstr>PowerPoint Presentation</vt:lpstr>
      <vt:lpstr>PowerPoint Presentation</vt:lpstr>
      <vt:lpstr>PowerPoint Presentation</vt:lpstr>
      <vt:lpstr>PowerPoint Presentation</vt:lpstr>
      <vt:lpstr>NATIONAL PROPHECIES:</vt:lpstr>
      <vt:lpstr>NATIONAL PROPHECIES: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JESUS’ VIEW OF TRUTH</dc:title>
  <dc:creator>4th street church</dc:creator>
  <cp:lastModifiedBy>Billy Randolph</cp:lastModifiedBy>
  <cp:revision>267</cp:revision>
  <dcterms:created xsi:type="dcterms:W3CDTF">2015-11-19T20:45:57Z</dcterms:created>
  <dcterms:modified xsi:type="dcterms:W3CDTF">2022-03-10T16:38:02Z</dcterms:modified>
</cp:coreProperties>
</file>