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88" r:id="rId3"/>
    <p:sldId id="297" r:id="rId4"/>
    <p:sldId id="296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88"/>
            <p14:sldId id="297"/>
            <p14:sldId id="29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“JESUS INTRODUCES HIMSELF”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(LUKE 4:16-29)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APPOINTED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PREACH TO THE “POOR”</a:t>
            </a:r>
          </a:p>
          <a:p>
            <a:pPr marL="0" indent="0">
              <a:buNone/>
            </a:pPr>
            <a:r>
              <a:rPr lang="en-US" dirty="0"/>
              <a:t>	(ROM. 3:9-10)  (EPH. 2:8-9)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420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APPOINTED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PREACH TO THE “POOR”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RELEASE THE CAPTIVES</a:t>
            </a:r>
          </a:p>
          <a:p>
            <a:pPr marL="0" indent="0">
              <a:buNone/>
            </a:pPr>
            <a:r>
              <a:rPr lang="en-US" dirty="0"/>
              <a:t>	(ROM. 6:16)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03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APPOINTED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PREACH TO THE “POOR”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RELEASE THE CAPTIVES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RECOVER SIGHT TO THE BLIND</a:t>
            </a:r>
          </a:p>
          <a:p>
            <a:pPr marL="0" indent="0">
              <a:buNone/>
            </a:pPr>
            <a:r>
              <a:rPr lang="en-US" dirty="0"/>
              <a:t>	(MT. 13:13+)  (I PET. 1:10-12)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87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1B96-DA85-4333-82D5-C7AF3A2C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APPOINTED TO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CEA0-177D-44ED-8C75-23F0D6CDC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PREACH TO THE “POOR”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RELEASE THE CAPTIVES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RECOVER SIGHT TO THE BLIND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ETC.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8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98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“JESUS INTRODUCES HIMSELF”</vt:lpstr>
      <vt:lpstr>APPOINTED TO …</vt:lpstr>
      <vt:lpstr>APPOINTED TO …</vt:lpstr>
      <vt:lpstr>APPOINTED TO …</vt:lpstr>
      <vt:lpstr>APPOINTED TO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263</cp:revision>
  <dcterms:created xsi:type="dcterms:W3CDTF">2015-11-19T20:45:57Z</dcterms:created>
  <dcterms:modified xsi:type="dcterms:W3CDTF">2022-02-03T17:34:34Z</dcterms:modified>
</cp:coreProperties>
</file>