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2" r:id="rId2"/>
    <p:sldId id="336" r:id="rId3"/>
    <p:sldId id="339" r:id="rId4"/>
    <p:sldId id="338" r:id="rId5"/>
    <p:sldId id="337" r:id="rId6"/>
    <p:sldId id="340" r:id="rId7"/>
    <p:sldId id="34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332"/>
            <p14:sldId id="336"/>
            <p14:sldId id="339"/>
            <p14:sldId id="338"/>
            <p14:sldId id="337"/>
            <p14:sldId id="340"/>
            <p14:sldId id="34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“A CHARACTER STUDY:</a:t>
            </a:r>
            <a:br>
              <a:rPr lang="en-US" sz="6000" b="1" dirty="0"/>
            </a:br>
            <a:r>
              <a:rPr lang="en-US" sz="6000" b="1" dirty="0"/>
              <a:t>ENOCH”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117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88216-2E30-4995-B9C2-683001828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ENOCH: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DC761-3F23-4F26-A2B3-1896DF5CB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“WALKED WITH GOD” ?</a:t>
            </a:r>
          </a:p>
          <a:p>
            <a:pPr marL="0" indent="0">
              <a:buNone/>
            </a:pPr>
            <a:r>
              <a:rPr lang="en-US" sz="4000" dirty="0"/>
              <a:t>	(GEN. 5:22+)</a:t>
            </a:r>
          </a:p>
        </p:txBody>
      </p:sp>
    </p:spTree>
    <p:extLst>
      <p:ext uri="{BB962C8B-B14F-4D97-AF65-F5344CB8AC3E}">
        <p14:creationId xmlns:p14="http://schemas.microsoft.com/office/powerpoint/2010/main" val="3806805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88216-2E30-4995-B9C2-683001828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ENOCH: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DC761-3F23-4F26-A2B3-1896DF5CB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“WALKED WITH GOD” 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CIRCUMSTANCES ?</a:t>
            </a:r>
          </a:p>
          <a:p>
            <a:pPr marL="0" indent="0">
              <a:buNone/>
            </a:pPr>
            <a:r>
              <a:rPr lang="en-US" sz="4000" dirty="0"/>
              <a:t>	(ACTS 2:40)  (PHIL. 2:15)</a:t>
            </a:r>
          </a:p>
          <a:p>
            <a:pPr marL="0" indent="0">
              <a:buNone/>
            </a:pPr>
            <a:r>
              <a:rPr lang="en-US" sz="4000" dirty="0"/>
              <a:t>	(ROM. 12:1-2)  (TIT. 2:11-12)</a:t>
            </a:r>
          </a:p>
        </p:txBody>
      </p:sp>
    </p:spTree>
    <p:extLst>
      <p:ext uri="{BB962C8B-B14F-4D97-AF65-F5344CB8AC3E}">
        <p14:creationId xmlns:p14="http://schemas.microsoft.com/office/powerpoint/2010/main" val="887433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88216-2E30-4995-B9C2-683001828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ENOCH: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DC761-3F23-4F26-A2B3-1896DF5CB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“WALKED WITH GOD” 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CIRCUMSTANCES 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RESULTS ?</a:t>
            </a:r>
          </a:p>
          <a:p>
            <a:pPr marL="0" indent="0">
              <a:buNone/>
            </a:pPr>
            <a:r>
              <a:rPr lang="en-US" sz="4000" dirty="0"/>
              <a:t>	(HEB. 11:5)</a:t>
            </a:r>
          </a:p>
        </p:txBody>
      </p:sp>
    </p:spTree>
    <p:extLst>
      <p:ext uri="{BB962C8B-B14F-4D97-AF65-F5344CB8AC3E}">
        <p14:creationId xmlns:p14="http://schemas.microsoft.com/office/powerpoint/2010/main" val="482515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88216-2E30-4995-B9C2-683001828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ENOCH: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DC761-3F23-4F26-A2B3-1896DF5CB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“WALKED WITH GOD” 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CIRCUMSTANCES 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RESULTS 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US ?</a:t>
            </a:r>
          </a:p>
          <a:p>
            <a:pPr marL="0" indent="0">
              <a:buNone/>
            </a:pPr>
            <a:r>
              <a:rPr lang="en-US" sz="4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90447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34701-8F4D-47A8-B528-8E5A50546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OUR WALKS: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E3AEC-D69A-43F1-BFE4-224D6773F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FAITH – (II COR. 5:7)</a:t>
            </a:r>
          </a:p>
          <a:p>
            <a:r>
              <a:rPr lang="en-US" dirty="0"/>
              <a:t>GOOD WORKS – (EPH. 2:10)</a:t>
            </a:r>
          </a:p>
          <a:p>
            <a:r>
              <a:rPr lang="en-US" dirty="0"/>
              <a:t>LOVE – (EPH. 5:1-2)</a:t>
            </a:r>
          </a:p>
          <a:p>
            <a:r>
              <a:rPr lang="en-US" dirty="0"/>
              <a:t>TIME – (EPH. 5:15+)</a:t>
            </a:r>
          </a:p>
          <a:p>
            <a:r>
              <a:rPr lang="en-US" dirty="0"/>
              <a:t>LIGHT – (I JN. 1:7)</a:t>
            </a:r>
          </a:p>
        </p:txBody>
      </p:sp>
    </p:spTree>
    <p:extLst>
      <p:ext uri="{BB962C8B-B14F-4D97-AF65-F5344CB8AC3E}">
        <p14:creationId xmlns:p14="http://schemas.microsoft.com/office/powerpoint/2010/main" val="1133738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88216-2E30-4995-B9C2-683001828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ENOCH: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DC761-3F23-4F26-A2B3-1896DF5CB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“WALKED WITH GOD” 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CIRCUMSTANCES 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RESULTS 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US</a:t>
            </a:r>
          </a:p>
          <a:p>
            <a:pPr marL="0" indent="0">
              <a:buNone/>
            </a:pPr>
            <a:r>
              <a:rPr lang="en-US" sz="4000" dirty="0"/>
              <a:t>	(JAM. </a:t>
            </a:r>
            <a:r>
              <a:rPr lang="en-US" sz="4000"/>
              <a:t>1:12) (</a:t>
            </a:r>
            <a:r>
              <a:rPr lang="en-US" sz="4000" dirty="0"/>
              <a:t>I THES. 4:1)</a:t>
            </a:r>
            <a:endParaRPr lang="en-US" sz="3600" dirty="0"/>
          </a:p>
          <a:p>
            <a:pPr marL="0" indent="0">
              <a:buNone/>
            </a:pPr>
            <a:r>
              <a:rPr lang="en-US" sz="40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24846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1518</TotalTime>
  <Words>153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“A CHARACTER STUDY: ENOCH”</vt:lpstr>
      <vt:lpstr>ENOCH:</vt:lpstr>
      <vt:lpstr>ENOCH:</vt:lpstr>
      <vt:lpstr>ENOCH:</vt:lpstr>
      <vt:lpstr>ENOCH:</vt:lpstr>
      <vt:lpstr>OUR WALKS:</vt:lpstr>
      <vt:lpstr>ENOCH: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296</cp:revision>
  <dcterms:created xsi:type="dcterms:W3CDTF">2015-11-19T20:49:09Z</dcterms:created>
  <dcterms:modified xsi:type="dcterms:W3CDTF">2022-01-19T17:44:46Z</dcterms:modified>
</cp:coreProperties>
</file>