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336" r:id="rId3"/>
    <p:sldId id="338" r:id="rId4"/>
    <p:sldId id="33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A4126A-8AE5-4A62-84C1-26AF785003E7}">
          <p14:sldIdLst>
            <p14:sldId id="332"/>
            <p14:sldId id="336"/>
            <p14:sldId id="338"/>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FA7EAD-E041-47D4-9DE6-CACF5D3657F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00279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A7EAD-E041-47D4-9DE6-CACF5D3657F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67158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A7EAD-E041-47D4-9DE6-CACF5D3657F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19905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A7EAD-E041-47D4-9DE6-CACF5D3657F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242376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A7EAD-E041-47D4-9DE6-CACF5D3657F0}"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97068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A7EAD-E041-47D4-9DE6-CACF5D3657F0}"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75851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A7EAD-E041-47D4-9DE6-CACF5D3657F0}" type="datetimeFigureOut">
              <a:rPr lang="en-US" smtClean="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21705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A7EAD-E041-47D4-9DE6-CACF5D3657F0}" type="datetimeFigureOut">
              <a:rPr lang="en-US" smtClean="0"/>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691866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A7EAD-E041-47D4-9DE6-CACF5D3657F0}" type="datetimeFigureOut">
              <a:rPr lang="en-US" smtClean="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291536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A7EAD-E041-47D4-9DE6-CACF5D3657F0}"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172558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A7EAD-E041-47D4-9DE6-CACF5D3657F0}"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29F4F-1D66-436C-883C-1927B16ED323}" type="slidenum">
              <a:rPr lang="en-US" smtClean="0"/>
              <a:t>‹#›</a:t>
            </a:fld>
            <a:endParaRPr lang="en-US"/>
          </a:p>
        </p:txBody>
      </p:sp>
    </p:spTree>
    <p:extLst>
      <p:ext uri="{BB962C8B-B14F-4D97-AF65-F5344CB8AC3E}">
        <p14:creationId xmlns:p14="http://schemas.microsoft.com/office/powerpoint/2010/main" val="208703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A7EAD-E041-47D4-9DE6-CACF5D3657F0}" type="datetimeFigureOut">
              <a:rPr lang="en-US" smtClean="0"/>
              <a:t>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29F4F-1D66-436C-883C-1927B16ED323}" type="slidenum">
              <a:rPr lang="en-US" smtClean="0"/>
              <a:t>‹#›</a:t>
            </a:fld>
            <a:endParaRPr lang="en-US"/>
          </a:p>
        </p:txBody>
      </p:sp>
    </p:spTree>
    <p:extLst>
      <p:ext uri="{BB962C8B-B14F-4D97-AF65-F5344CB8AC3E}">
        <p14:creationId xmlns:p14="http://schemas.microsoft.com/office/powerpoint/2010/main" val="128398607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a:t>“LOVED … WASHED … MADE”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2011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88216-2E30-4995-B9C2-683001828F87}"/>
              </a:ext>
            </a:extLst>
          </p:cNvPr>
          <p:cNvSpPr>
            <a:spLocks noGrp="1"/>
          </p:cNvSpPr>
          <p:nvPr>
            <p:ph type="title"/>
          </p:nvPr>
        </p:nvSpPr>
        <p:spPr/>
        <p:txBody>
          <a:bodyPr/>
          <a:lstStyle/>
          <a:p>
            <a:endParaRPr lang="en-US" u="sng" dirty="0"/>
          </a:p>
        </p:txBody>
      </p:sp>
      <p:sp>
        <p:nvSpPr>
          <p:cNvPr id="3" name="Content Placeholder 2">
            <a:extLst>
              <a:ext uri="{FF2B5EF4-FFF2-40B4-BE49-F238E27FC236}">
                <a16:creationId xmlns:a16="http://schemas.microsoft.com/office/drawing/2014/main" id="{8CDDC761-3F23-4F26-A2B3-1896DF5CB614}"/>
              </a:ext>
            </a:extLst>
          </p:cNvPr>
          <p:cNvSpPr>
            <a:spLocks noGrp="1"/>
          </p:cNvSpPr>
          <p:nvPr>
            <p:ph idx="1"/>
          </p:nvPr>
        </p:nvSpPr>
        <p:spPr/>
        <p:txBody>
          <a:bodyPr>
            <a:normAutofit fontScale="92500" lnSpcReduction="10000"/>
          </a:bodyPr>
          <a:lstStyle/>
          <a:p>
            <a:pPr marL="0" indent="0">
              <a:buNone/>
            </a:pPr>
            <a:r>
              <a:rPr lang="en-US" sz="4000" dirty="0"/>
              <a:t>(REV. 1:5-6) – “AND FROM JESUS, WHO 	IS THE FAITHFUL WITNESS, FIRST 	BEGOTTEN OF THE DEAD, AND 	PRINCE OF THE KINGS OF THE 	EARTH.  UNTO HIM THAT LOVED US, 	AND WASHED US FROM OUR SINS IN 	HIS OWN BLOOD.  AND MADE US TO 	BE KINGS AND PRIESTS UNTO GOD”</a:t>
            </a:r>
          </a:p>
        </p:txBody>
      </p:sp>
    </p:spTree>
    <p:extLst>
      <p:ext uri="{BB962C8B-B14F-4D97-AF65-F5344CB8AC3E}">
        <p14:creationId xmlns:p14="http://schemas.microsoft.com/office/powerpoint/2010/main" val="380680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88216-2E30-4995-B9C2-683001828F87}"/>
              </a:ext>
            </a:extLst>
          </p:cNvPr>
          <p:cNvSpPr>
            <a:spLocks noGrp="1"/>
          </p:cNvSpPr>
          <p:nvPr>
            <p:ph type="title"/>
          </p:nvPr>
        </p:nvSpPr>
        <p:spPr/>
        <p:txBody>
          <a:bodyPr/>
          <a:lstStyle/>
          <a:p>
            <a:endParaRPr lang="en-US" u="sng" dirty="0"/>
          </a:p>
        </p:txBody>
      </p:sp>
      <p:sp>
        <p:nvSpPr>
          <p:cNvPr id="3" name="Content Placeholder 2">
            <a:extLst>
              <a:ext uri="{FF2B5EF4-FFF2-40B4-BE49-F238E27FC236}">
                <a16:creationId xmlns:a16="http://schemas.microsoft.com/office/drawing/2014/main" id="{8CDDC761-3F23-4F26-A2B3-1896DF5CB614}"/>
              </a:ext>
            </a:extLst>
          </p:cNvPr>
          <p:cNvSpPr>
            <a:spLocks noGrp="1"/>
          </p:cNvSpPr>
          <p:nvPr>
            <p:ph idx="1"/>
          </p:nvPr>
        </p:nvSpPr>
        <p:spPr/>
        <p:txBody>
          <a:bodyPr>
            <a:normAutofit fontScale="77500" lnSpcReduction="20000"/>
          </a:bodyPr>
          <a:lstStyle/>
          <a:p>
            <a:pPr marL="0" indent="0">
              <a:buNone/>
            </a:pPr>
            <a:r>
              <a:rPr lang="en-US" sz="4000" dirty="0"/>
              <a:t>(TIT. 3:4-7) – “BUT AFTER THAT THE KINDNESS 	AND LOVE OF GOD OUR SAVIOR TOWARD 	MAN APPEARED, NOT BY WORKS OF 	RIGHTEOUSNESS WHICH WE HAVE DONE, 	BUT ACCORDING TO HIS MERCY HE SAVED 	US, BY THE WASHING OF REGENRATION 	AND RENEWING OF THE HOLY SPIRIT WHICH 	HE SHED ON US ABUNDANTLY THROUGH 	JESUS OUR SAVIOR; THAT BEING JUSTIFIED 	BY HIS GRACE, WE SHOULD BE MADE HEIRS 	ACCORDING TO THE HOPE OF ETERNAL LIFE </a:t>
            </a:r>
          </a:p>
        </p:txBody>
      </p:sp>
    </p:spTree>
    <p:extLst>
      <p:ext uri="{BB962C8B-B14F-4D97-AF65-F5344CB8AC3E}">
        <p14:creationId xmlns:p14="http://schemas.microsoft.com/office/powerpoint/2010/main" val="83072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88216-2E30-4995-B9C2-683001828F87}"/>
              </a:ext>
            </a:extLst>
          </p:cNvPr>
          <p:cNvSpPr>
            <a:spLocks noGrp="1"/>
          </p:cNvSpPr>
          <p:nvPr>
            <p:ph type="title"/>
          </p:nvPr>
        </p:nvSpPr>
        <p:spPr/>
        <p:txBody>
          <a:bodyPr/>
          <a:lstStyle/>
          <a:p>
            <a:endParaRPr lang="en-US" u="sng" dirty="0"/>
          </a:p>
        </p:txBody>
      </p:sp>
      <p:sp>
        <p:nvSpPr>
          <p:cNvPr id="3" name="Content Placeholder 2">
            <a:extLst>
              <a:ext uri="{FF2B5EF4-FFF2-40B4-BE49-F238E27FC236}">
                <a16:creationId xmlns:a16="http://schemas.microsoft.com/office/drawing/2014/main" id="{8CDDC761-3F23-4F26-A2B3-1896DF5CB614}"/>
              </a:ext>
            </a:extLst>
          </p:cNvPr>
          <p:cNvSpPr>
            <a:spLocks noGrp="1"/>
          </p:cNvSpPr>
          <p:nvPr>
            <p:ph idx="1"/>
          </p:nvPr>
        </p:nvSpPr>
        <p:spPr/>
        <p:txBody>
          <a:bodyPr>
            <a:normAutofit fontScale="62500" lnSpcReduction="20000"/>
          </a:bodyPr>
          <a:lstStyle/>
          <a:p>
            <a:pPr marL="0" indent="0">
              <a:buNone/>
            </a:pPr>
            <a:r>
              <a:rPr lang="en-US" sz="4000" dirty="0"/>
              <a:t>(REV. 1:5-6) – “AND FROM JESUS, WHO IS THE FAITHFUL WITNESS, FIRST BEGOTTEN OF THE DEAD, AND PRINCE OF THE KINGS OF THE EARTH.  UNTO HIM THAT </a:t>
            </a:r>
            <a:r>
              <a:rPr lang="en-US" sz="4500" b="1" u="sng" dirty="0"/>
              <a:t>LOVED US</a:t>
            </a:r>
            <a:r>
              <a:rPr lang="en-US" sz="4500" dirty="0"/>
              <a:t>, </a:t>
            </a:r>
            <a:r>
              <a:rPr lang="en-US" sz="4000" dirty="0"/>
              <a:t>AND </a:t>
            </a:r>
            <a:r>
              <a:rPr lang="en-US" sz="4500" b="1" u="sng" dirty="0"/>
              <a:t>WASHED US </a:t>
            </a:r>
            <a:r>
              <a:rPr lang="en-US" sz="4000" dirty="0"/>
              <a:t>FROM OUR SINS IN HIS OWN BLOOD.  AND </a:t>
            </a:r>
            <a:r>
              <a:rPr lang="en-US" sz="4500" b="1" u="sng" dirty="0"/>
              <a:t>MADE US </a:t>
            </a:r>
            <a:r>
              <a:rPr lang="en-US" sz="4000" dirty="0"/>
              <a:t>TO BE KINGS AND PRIESTS UNTO GOD”</a:t>
            </a:r>
          </a:p>
          <a:p>
            <a:pPr marL="0" indent="0">
              <a:buNone/>
            </a:pPr>
            <a:r>
              <a:rPr lang="en-US" sz="4000" dirty="0"/>
              <a:t>(TIT. 3:4-7) – “BUT AFTER THAT THE KINDNESS AND </a:t>
            </a:r>
            <a:r>
              <a:rPr lang="en-US" sz="4500" b="1" u="sng" dirty="0"/>
              <a:t>LOVE</a:t>
            </a:r>
            <a:r>
              <a:rPr lang="en-US" sz="4500" dirty="0"/>
              <a:t> </a:t>
            </a:r>
            <a:r>
              <a:rPr lang="en-US" sz="4000" dirty="0"/>
              <a:t>OF GOD OUR SAVIOR TOWARD MAN APPEARED, NOT BY WORKS OF RIGHTEOUSNESS WHICH WE HAVE DONE, BUT ACCORDING TO HIS MERCY HE SAVED US, BY THE </a:t>
            </a:r>
            <a:r>
              <a:rPr lang="en-US" sz="4500" b="1" u="sng" dirty="0"/>
              <a:t>WASHING</a:t>
            </a:r>
            <a:r>
              <a:rPr lang="en-US" sz="4000" b="1" u="sng" dirty="0"/>
              <a:t> </a:t>
            </a:r>
            <a:r>
              <a:rPr lang="en-US" sz="4000" dirty="0"/>
              <a:t>OF REGENERATION AND RENEWING OF THE HOLY SPIRIT; WHICH HE SHED ON US ABUNDANTLY THROUGH JESUS OUR SAVIOR; THAT BEING JUSTIFIED BY HIS GRACE, WE SHOULD BE </a:t>
            </a:r>
            <a:r>
              <a:rPr lang="en-US" sz="4500" b="1" u="sng" dirty="0"/>
              <a:t>MADE</a:t>
            </a:r>
            <a:r>
              <a:rPr lang="en-US" sz="4000" b="1" u="sng" dirty="0"/>
              <a:t> </a:t>
            </a:r>
            <a:r>
              <a:rPr lang="en-US" sz="4000" dirty="0"/>
              <a:t>HEIRS ACCORDING TO THE HOPE OF ETERNAL LIFE.”</a:t>
            </a:r>
          </a:p>
        </p:txBody>
      </p:sp>
    </p:spTree>
    <p:extLst>
      <p:ext uri="{BB962C8B-B14F-4D97-AF65-F5344CB8AC3E}">
        <p14:creationId xmlns:p14="http://schemas.microsoft.com/office/powerpoint/2010/main" val="2893293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TotalTime>
  <Words>310</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“LOVED … WASHED … MADE”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AND WISDOM</dc:title>
  <dc:creator>4th street church</dc:creator>
  <cp:lastModifiedBy>Billy Randolph</cp:lastModifiedBy>
  <cp:revision>295</cp:revision>
  <dcterms:created xsi:type="dcterms:W3CDTF">2015-11-19T20:49:09Z</dcterms:created>
  <dcterms:modified xsi:type="dcterms:W3CDTF">2022-01-06T19:28:21Z</dcterms:modified>
</cp:coreProperties>
</file>