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  <p:sldId id="298" r:id="rId7"/>
    <p:sldId id="299" r:id="rId8"/>
    <p:sldId id="300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“DEALING WITH FEAR”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8DFC-70C8-4BD8-9409-1147E579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ACCOMPLISHMENTS OF REVERENCE: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371A-3277-45B1-8C62-3F2C21DA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KNOWLEDGE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OBEDIENCE – (HEB. 11:7)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0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8DFC-70C8-4BD8-9409-1147E579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ACCOMPLISHMENTS OF REVERENCE: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371A-3277-45B1-8C62-3F2C21DA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KNOWLEDGE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OBEDIENCE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HOLINESS – (II COR. 7:1)  (HEB. 4:1)</a:t>
            </a:r>
          </a:p>
        </p:txBody>
      </p:sp>
    </p:spTree>
    <p:extLst>
      <p:ext uri="{BB962C8B-B14F-4D97-AF65-F5344CB8AC3E}">
        <p14:creationId xmlns:p14="http://schemas.microsoft.com/office/powerpoint/2010/main" val="88026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FEAR IS REAL: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COLLAPSE</a:t>
            </a:r>
          </a:p>
          <a:p>
            <a:pPr marL="0" indent="0">
              <a:buNone/>
            </a:pPr>
            <a:r>
              <a:rPr lang="en-US" dirty="0"/>
              <a:t>	(MT. 5:19-20)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FEAR IS REAL: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COLLAPSE</a:t>
            </a:r>
          </a:p>
          <a:p>
            <a:endParaRPr lang="en-US" dirty="0"/>
          </a:p>
          <a:p>
            <a:r>
              <a:rPr lang="en-US" dirty="0"/>
              <a:t>MILITARY THREATS</a:t>
            </a:r>
          </a:p>
          <a:p>
            <a:pPr marL="0" indent="0">
              <a:buNone/>
            </a:pPr>
            <a:r>
              <a:rPr lang="en-US" dirty="0"/>
              <a:t>	(MT. 10:28)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0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FEAR IS REAL: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COLLAPSE</a:t>
            </a:r>
          </a:p>
          <a:p>
            <a:endParaRPr lang="en-US" dirty="0"/>
          </a:p>
          <a:p>
            <a:r>
              <a:rPr lang="en-US" dirty="0"/>
              <a:t>MILITARY THREATS</a:t>
            </a:r>
          </a:p>
          <a:p>
            <a:endParaRPr lang="en-US" dirty="0"/>
          </a:p>
          <a:p>
            <a:r>
              <a:rPr lang="en-US" dirty="0"/>
              <a:t>HEALTH CRISIS</a:t>
            </a:r>
          </a:p>
          <a:p>
            <a:pPr marL="0" indent="0">
              <a:buNone/>
            </a:pPr>
            <a:r>
              <a:rPr lang="en-US" dirty="0"/>
              <a:t>	(II COR. 12:9)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0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FEAR IS REAL: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COLLAPSE</a:t>
            </a:r>
          </a:p>
          <a:p>
            <a:endParaRPr lang="en-US" dirty="0"/>
          </a:p>
          <a:p>
            <a:r>
              <a:rPr lang="en-US" dirty="0"/>
              <a:t>MILITARY THREATS</a:t>
            </a:r>
          </a:p>
          <a:p>
            <a:endParaRPr lang="en-US" dirty="0"/>
          </a:p>
          <a:p>
            <a:r>
              <a:rPr lang="en-US" dirty="0"/>
              <a:t>HEALTH CRISIS</a:t>
            </a:r>
          </a:p>
          <a:p>
            <a:endParaRPr lang="en-US" dirty="0"/>
          </a:p>
          <a:p>
            <a:r>
              <a:rPr lang="en-US" dirty="0"/>
              <a:t>PESECUTION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7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478D-8703-4A90-9F93-7BEBAC13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CAN LEAD TO REVERENCE?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0835-63EA-432A-9B77-7F67ABA06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HIS POWER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2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478D-8703-4A90-9F93-7BEBAC13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CAN LEAD TO REVERENCE?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0835-63EA-432A-9B77-7F67ABA06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HIS POWER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JUDGMENT TO COME</a:t>
            </a:r>
          </a:p>
          <a:p>
            <a:pPr marL="0" indent="0">
              <a:buNone/>
            </a:pPr>
            <a:r>
              <a:rPr lang="en-US" dirty="0"/>
              <a:t>	(HEB. 10:27-31)  (II COR. 5:10-11)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7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A478D-8703-4A90-9F93-7BEBAC13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WHAT CAN LEAD TO REVERENCE?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0835-63EA-432A-9B77-7F67ABA06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HIS POWER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JUDGMENT TO COME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61640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8DFC-70C8-4BD8-9409-1147E5796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ACCOMPLISHMENTS OF REVERENCE: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E371A-3277-45B1-8C62-3F2C21DA2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KNOWLEDGE</a:t>
            </a:r>
          </a:p>
          <a:p>
            <a:pPr marL="0" indent="0">
              <a:buNone/>
            </a:pPr>
            <a:r>
              <a:rPr lang="en-US" dirty="0"/>
              <a:t>	(PS. 1:1)  (PROV. 8:13)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6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</TotalTime>
  <Words>151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“DEALING WITH FEAR”</vt:lpstr>
      <vt:lpstr>FEAR IS REAL:</vt:lpstr>
      <vt:lpstr>FEAR IS REAL:</vt:lpstr>
      <vt:lpstr>FEAR IS REAL:</vt:lpstr>
      <vt:lpstr>FEAR IS REAL:</vt:lpstr>
      <vt:lpstr>WHAT CAN LEAD TO REVERENCE?</vt:lpstr>
      <vt:lpstr>WHAT CAN LEAD TO REVERENCE?</vt:lpstr>
      <vt:lpstr>WHAT CAN LEAD TO REVERENCE?</vt:lpstr>
      <vt:lpstr>ACCOMPLISHMENTS OF REVERENCE:</vt:lpstr>
      <vt:lpstr>ACCOMPLISHMENTS OF REVERENCE:</vt:lpstr>
      <vt:lpstr>ACCOMPLISHMENTS OF REVERENCE: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258</cp:revision>
  <dcterms:created xsi:type="dcterms:W3CDTF">2015-11-19T20:45:57Z</dcterms:created>
  <dcterms:modified xsi:type="dcterms:W3CDTF">2021-12-26T22:19:22Z</dcterms:modified>
</cp:coreProperties>
</file>