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296" r:id="rId4"/>
    <p:sldId id="295" r:id="rId5"/>
    <p:sldId id="297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296"/>
            <p14:sldId id="295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“PASSING THE TORCH”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FAILURES: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KNOWLEDGE OF THE SCRIPTURES</a:t>
            </a:r>
          </a:p>
          <a:p>
            <a:pPr marL="0" indent="0">
              <a:buNone/>
            </a:pPr>
            <a:r>
              <a:rPr lang="en-US" dirty="0"/>
              <a:t>	(II THES. 2:10-12)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FAILURES: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KNOWLEDGE OF THE SCRIPTURES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MORAL STANDARDS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5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FAILURES: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KNOWLEDGE OF THE SCRIPTURES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MORAL STANDARDS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PERSONAL DEVOTION</a:t>
            </a:r>
          </a:p>
        </p:txBody>
      </p:sp>
    </p:spTree>
    <p:extLst>
      <p:ext uri="{BB962C8B-B14F-4D97-AF65-F5344CB8AC3E}">
        <p14:creationId xmlns:p14="http://schemas.microsoft.com/office/powerpoint/2010/main" val="303982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C2AD-9849-4F25-BF40-6E2DB9921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366F4-23EC-4209-BFB8-D7D9C686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6:33) – “SEEK FIRST THE KINGDOM OF 	GOD…”</a:t>
            </a:r>
          </a:p>
          <a:p>
            <a:pPr marL="0" indent="0">
              <a:buNone/>
            </a:pPr>
            <a:r>
              <a:rPr lang="en-US" dirty="0"/>
              <a:t>(MT. 22:37)– “YOU SHALL LOVE THE LORD WITH 	ALL YOUR HEART, SOUL, AND MIND.”</a:t>
            </a:r>
          </a:p>
          <a:p>
            <a:pPr marL="0" indent="0">
              <a:buNone/>
            </a:pPr>
            <a:r>
              <a:rPr lang="en-US" dirty="0"/>
              <a:t>(LK. 14:26) – “IF ANYONE COME TO ME AND 	HATE NOT FATHER, MOTHER, WIFE, 	CHILDREN, BROTHERS, SISTERS, AND HIS 	OWN LIFE HE CANNOT BE MY DISCIPLE.”</a:t>
            </a:r>
          </a:p>
        </p:txBody>
      </p:sp>
    </p:spTree>
    <p:extLst>
      <p:ext uri="{BB962C8B-B14F-4D97-AF65-F5344CB8AC3E}">
        <p14:creationId xmlns:p14="http://schemas.microsoft.com/office/powerpoint/2010/main" val="27602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FAILURES: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KNOWLEDGE OF THE SCRIPTURES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MORAL STANDARDS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PERSONAL DEVOTION</a:t>
            </a:r>
          </a:p>
        </p:txBody>
      </p:sp>
    </p:spTree>
    <p:extLst>
      <p:ext uri="{BB962C8B-B14F-4D97-AF65-F5344CB8AC3E}">
        <p14:creationId xmlns:p14="http://schemas.microsoft.com/office/powerpoint/2010/main" val="119707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145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“PASSING THE TORCH”</vt:lpstr>
      <vt:lpstr>POTENTIAL FAILURES:</vt:lpstr>
      <vt:lpstr>POTENTIAL FAILURES:</vt:lpstr>
      <vt:lpstr>POTENTIAL FAILURES:</vt:lpstr>
      <vt:lpstr>PowerPoint Presentation</vt:lpstr>
      <vt:lpstr>POTENTIAL FAILURES: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254</cp:revision>
  <dcterms:created xsi:type="dcterms:W3CDTF">2015-11-19T20:45:57Z</dcterms:created>
  <dcterms:modified xsi:type="dcterms:W3CDTF">2021-11-18T21:25:25Z</dcterms:modified>
</cp:coreProperties>
</file>