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7" r:id="rId4"/>
    <p:sldId id="296" r:id="rId5"/>
    <p:sldId id="295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7"/>
            <p14:sldId id="296"/>
            <p14:sldId id="295"/>
            <p14:sldId id="298"/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“SUICIDE”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KING SAUL – (I SAM. 31)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KING SAUL – (I SAM. 31)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AHITHOPHEL – (II SAM. 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9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KING SAUL – (I SAM. 31)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AHITHOPHEL – (II SAM. 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ZIMRI – (I KI. 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4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KING SAUL – (I SAM. 31)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AHITHOPHEL – (II SAM. 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ZIMRI – (I KI. 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JUDAS – (MT. 27)</a:t>
            </a:r>
          </a:p>
        </p:txBody>
      </p:sp>
    </p:spTree>
    <p:extLst>
      <p:ext uri="{BB962C8B-B14F-4D97-AF65-F5344CB8AC3E}">
        <p14:creationId xmlns:p14="http://schemas.microsoft.com/office/powerpoint/2010/main" val="147644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7A33-F832-4D91-A3D5-7D767B307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32091-C8B8-447A-9ACE-D764AC66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HAS AUTHORITY OVER LIFE</a:t>
            </a:r>
          </a:p>
          <a:p>
            <a:pPr marL="0" indent="0">
              <a:buNone/>
            </a:pPr>
            <a:r>
              <a:rPr lang="en-US" dirty="0"/>
              <a:t>	(DAN. 5:23)  (ACTS 17:25; 16:28)</a:t>
            </a:r>
          </a:p>
          <a:p>
            <a:pPr marL="0" indent="0">
              <a:buNone/>
            </a:pPr>
            <a:r>
              <a:rPr lang="en-US" dirty="0"/>
              <a:t>	(JOB 3; 12:9-10)  (I KI. 19:4)</a:t>
            </a:r>
          </a:p>
        </p:txBody>
      </p:sp>
    </p:spTree>
    <p:extLst>
      <p:ext uri="{BB962C8B-B14F-4D97-AF65-F5344CB8AC3E}">
        <p14:creationId xmlns:p14="http://schemas.microsoft.com/office/powerpoint/2010/main" val="356167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7A33-F832-4D91-A3D5-7D767B307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32091-C8B8-447A-9ACE-D764AC66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HAS AUTHORITY OVER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PHYSICAL DEATH ISN’T THE “END”</a:t>
            </a:r>
          </a:p>
          <a:p>
            <a:pPr marL="0" indent="0">
              <a:buNone/>
            </a:pPr>
            <a:r>
              <a:rPr lang="en-US" dirty="0"/>
              <a:t>	(LK. 16:25)  (II COR. 4:16-18)</a:t>
            </a:r>
          </a:p>
          <a:p>
            <a:pPr marL="0" indent="0">
              <a:buNone/>
            </a:pPr>
            <a:r>
              <a:rPr lang="en-US" dirty="0"/>
              <a:t>	(I COR. 10:13)  (I PET. 5:7)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9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7A33-F832-4D91-A3D5-7D767B307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32091-C8B8-447A-9ACE-D764AC66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GOD HAS AUTHORITY OVER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PHYSICAL DEATH ISN’T THE “END”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NEVER KNOW WHEN THE LIGHT WILL BREAK THROUGH</a:t>
            </a:r>
          </a:p>
          <a:p>
            <a:pPr marL="0" indent="0">
              <a:buNone/>
            </a:pPr>
            <a:r>
              <a:rPr lang="en-US" dirty="0"/>
              <a:t>	(I KI. 19:17-18) (ACTA 16:22+)</a:t>
            </a:r>
          </a:p>
          <a:p>
            <a:pPr marL="0" indent="0">
              <a:buNone/>
            </a:pPr>
            <a:r>
              <a:rPr lang="en-US" dirty="0"/>
              <a:t>	(JOB. 19:25-26)  (LK. 16:20-22)  </a:t>
            </a:r>
          </a:p>
        </p:txBody>
      </p:sp>
    </p:spTree>
    <p:extLst>
      <p:ext uri="{BB962C8B-B14F-4D97-AF65-F5344CB8AC3E}">
        <p14:creationId xmlns:p14="http://schemas.microsoft.com/office/powerpoint/2010/main" val="313556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210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“SUICIDE”</vt:lpstr>
      <vt:lpstr>EXAMPLES:</vt:lpstr>
      <vt:lpstr>EXAMPLES:</vt:lpstr>
      <vt:lpstr>EXAMPLES:</vt:lpstr>
      <vt:lpstr>EXAMPLES: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251</cp:revision>
  <dcterms:created xsi:type="dcterms:W3CDTF">2015-11-19T20:45:57Z</dcterms:created>
  <dcterms:modified xsi:type="dcterms:W3CDTF">2021-10-18T13:53:45Z</dcterms:modified>
</cp:coreProperties>
</file>