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6" r:id="rId4"/>
    <p:sldId id="334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3"/>
            <p14:sldId id="336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“DAVID’S FALL”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“DAVID’S 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CAN FALL</a:t>
            </a:r>
          </a:p>
          <a:p>
            <a:pPr marL="0" indent="0">
              <a:buNone/>
            </a:pPr>
            <a:r>
              <a:rPr lang="en-US" dirty="0"/>
              <a:t>	(ROM. 11:20)  (I COR. 10:12)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“DAVID’S 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CAN FALL</a:t>
            </a:r>
          </a:p>
          <a:p>
            <a:endParaRPr lang="en-US" dirty="0"/>
          </a:p>
          <a:p>
            <a:r>
              <a:rPr lang="en-US" dirty="0"/>
              <a:t>IDLENESS CAN BE A PROBLEM</a:t>
            </a:r>
          </a:p>
          <a:p>
            <a:pPr marL="0" indent="0">
              <a:buNone/>
            </a:pPr>
            <a:r>
              <a:rPr lang="en-US" dirty="0"/>
              <a:t>	(I TIM. 5:6-7)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7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“DAVID’S 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CAN FALL</a:t>
            </a:r>
          </a:p>
          <a:p>
            <a:endParaRPr lang="en-US" dirty="0"/>
          </a:p>
          <a:p>
            <a:r>
              <a:rPr lang="en-US" dirty="0"/>
              <a:t>IDLENESS CAN BE A PROBLEM</a:t>
            </a:r>
          </a:p>
          <a:p>
            <a:endParaRPr lang="en-US" dirty="0"/>
          </a:p>
          <a:p>
            <a:r>
              <a:rPr lang="en-US" dirty="0"/>
              <a:t>COVERING UP SIN ISN’T THE ANSWER</a:t>
            </a:r>
          </a:p>
          <a:p>
            <a:pPr marL="0" indent="0">
              <a:buNone/>
            </a:pPr>
            <a:r>
              <a:rPr lang="en-US" dirty="0"/>
              <a:t>	(PS. 139:7+)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6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“DAVID’S FALL”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CAN FALL</a:t>
            </a:r>
          </a:p>
          <a:p>
            <a:endParaRPr lang="en-US" dirty="0"/>
          </a:p>
          <a:p>
            <a:r>
              <a:rPr lang="en-US" dirty="0"/>
              <a:t>IDLENESS CAN BE A PROBLEM</a:t>
            </a:r>
          </a:p>
          <a:p>
            <a:endParaRPr lang="en-US" dirty="0"/>
          </a:p>
          <a:p>
            <a:r>
              <a:rPr lang="en-US" dirty="0"/>
              <a:t>COVERING UP SIN ISN’T THE ANSWER</a:t>
            </a:r>
          </a:p>
          <a:p>
            <a:endParaRPr lang="en-US" dirty="0"/>
          </a:p>
          <a:p>
            <a:r>
              <a:rPr lang="en-US" dirty="0"/>
              <a:t>CONSEQUENCES ARE REAL AND EXTENSIVE</a:t>
            </a:r>
          </a:p>
        </p:txBody>
      </p:sp>
    </p:spTree>
    <p:extLst>
      <p:ext uri="{BB962C8B-B14F-4D97-AF65-F5344CB8AC3E}">
        <p14:creationId xmlns:p14="http://schemas.microsoft.com/office/powerpoint/2010/main" val="186024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89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“DAVID’S FALL”</vt:lpstr>
      <vt:lpstr>“DAVID’S FALL”</vt:lpstr>
      <vt:lpstr>“DAVID’S FALL”</vt:lpstr>
      <vt:lpstr>“DAVID’S FALL”</vt:lpstr>
      <vt:lpstr>“DAVID’S FALL”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286</cp:revision>
  <dcterms:created xsi:type="dcterms:W3CDTF">2015-11-19T20:49:09Z</dcterms:created>
  <dcterms:modified xsi:type="dcterms:W3CDTF">2021-09-22T16:27:37Z</dcterms:modified>
</cp:coreProperties>
</file>