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300" r:id="rId4"/>
    <p:sldId id="299" r:id="rId5"/>
    <p:sldId id="298" r:id="rId6"/>
    <p:sldId id="297" r:id="rId7"/>
    <p:sldId id="296" r:id="rId8"/>
    <p:sldId id="303" r:id="rId9"/>
    <p:sldId id="302" r:id="rId10"/>
    <p:sldId id="301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300"/>
            <p14:sldId id="299"/>
            <p14:sldId id="298"/>
            <p14:sldId id="297"/>
            <p14:sldId id="296"/>
            <p14:sldId id="303"/>
            <p14:sldId id="302"/>
            <p14:sldId id="30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 A REVERSAL OF FORTUNE””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(LK. 16:19-31)</a:t>
            </a:r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LAZARUS</a:t>
            </a:r>
          </a:p>
          <a:p>
            <a:pPr marL="0" indent="0">
              <a:buNone/>
            </a:pPr>
            <a:r>
              <a:rPr lang="en-US" dirty="0"/>
              <a:t>	*GOOD MAN</a:t>
            </a:r>
          </a:p>
          <a:p>
            <a:pPr marL="0" indent="0">
              <a:buNone/>
            </a:pPr>
            <a:r>
              <a:rPr lang="en-US" dirty="0"/>
              <a:t>	*MORALITY </a:t>
            </a:r>
          </a:p>
          <a:p>
            <a:pPr marL="0" indent="0">
              <a:buNone/>
            </a:pPr>
            <a:r>
              <a:rPr lang="en-US" dirty="0"/>
              <a:t>	*NOT ENVIOUS</a:t>
            </a:r>
          </a:p>
          <a:p>
            <a:pPr marL="0" indent="0">
              <a:buNone/>
            </a:pPr>
            <a:r>
              <a:rPr lang="en-US" dirty="0"/>
              <a:t>	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7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LAZARUS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AFTERLIFE – (v. 23)</a:t>
            </a:r>
          </a:p>
          <a:p>
            <a:pPr marL="0" indent="0">
              <a:buNone/>
            </a:pPr>
            <a:r>
              <a:rPr lang="en-US" dirty="0"/>
              <a:t>	(COL. 3:5-6)</a:t>
            </a:r>
          </a:p>
        </p:txBody>
      </p:sp>
    </p:spTree>
    <p:extLst>
      <p:ext uri="{BB962C8B-B14F-4D97-AF65-F5344CB8AC3E}">
        <p14:creationId xmlns:p14="http://schemas.microsoft.com/office/powerpoint/2010/main" val="283153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701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0" indent="0">
              <a:buNone/>
            </a:pPr>
            <a:r>
              <a:rPr lang="en-US" dirty="0"/>
              <a:t>	*NO COMPASSION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422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0" indent="0">
              <a:buNone/>
            </a:pPr>
            <a:r>
              <a:rPr lang="en-US" dirty="0"/>
              <a:t>	*NO COMPASSION</a:t>
            </a:r>
          </a:p>
          <a:p>
            <a:pPr marL="0" indent="0">
              <a:buNone/>
            </a:pPr>
            <a:r>
              <a:rPr lang="en-US" dirty="0"/>
              <a:t>	*UNREPENTANT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954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0" indent="0">
              <a:buNone/>
            </a:pPr>
            <a:r>
              <a:rPr lang="en-US" dirty="0"/>
              <a:t>	*NO COMPASSION</a:t>
            </a:r>
          </a:p>
          <a:p>
            <a:pPr marL="0" indent="0">
              <a:buNone/>
            </a:pPr>
            <a:r>
              <a:rPr lang="en-US" dirty="0"/>
              <a:t>	*UNREPENTANT</a:t>
            </a:r>
          </a:p>
          <a:p>
            <a:pPr marL="0" indent="0">
              <a:buNone/>
            </a:pPr>
            <a:r>
              <a:rPr lang="en-US" dirty="0"/>
              <a:t>	*NO BELIEF IN SCRIPTURE SUFFICIENCY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6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LAZARUS</a:t>
            </a:r>
          </a:p>
          <a:p>
            <a:pPr marL="0" indent="0">
              <a:buNone/>
            </a:pPr>
            <a:r>
              <a:rPr lang="en-US" dirty="0"/>
              <a:t>		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0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LAZARUS</a:t>
            </a:r>
          </a:p>
          <a:p>
            <a:pPr marL="0" indent="0">
              <a:buNone/>
            </a:pPr>
            <a:r>
              <a:rPr lang="en-US" dirty="0"/>
              <a:t>	*GOOD MAN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181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RICH MAN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LAZARUS</a:t>
            </a:r>
          </a:p>
          <a:p>
            <a:pPr marL="0" indent="0">
              <a:buNone/>
            </a:pPr>
            <a:r>
              <a:rPr lang="en-US" dirty="0"/>
              <a:t>	*GOOD MAN</a:t>
            </a:r>
          </a:p>
          <a:p>
            <a:pPr marL="0" indent="0">
              <a:buNone/>
            </a:pPr>
            <a:r>
              <a:rPr lang="en-US" dirty="0"/>
              <a:t>	*MORALITY – (PROV. 30:8+) </a:t>
            </a:r>
          </a:p>
          <a:p>
            <a:pPr marL="0" indent="0">
              <a:buNone/>
            </a:pPr>
            <a:r>
              <a:rPr lang="en-US" dirty="0"/>
              <a:t>		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6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157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 A REVERSAL OF FORTUNE””</vt:lpstr>
      <vt:lpstr>APPLICATIONS:?</vt:lpstr>
      <vt:lpstr>APPLICATIONS:?</vt:lpstr>
      <vt:lpstr>APPLICATIONS:?</vt:lpstr>
      <vt:lpstr>APPLICATIONS:?</vt:lpstr>
      <vt:lpstr>APPLICATIONS:?</vt:lpstr>
      <vt:lpstr>APPLICATIONS:?</vt:lpstr>
      <vt:lpstr>APPLICATIONS:?</vt:lpstr>
      <vt:lpstr>APPLICATIONS:?</vt:lpstr>
      <vt:lpstr>APPLICATIONS:?</vt:lpstr>
      <vt:lpstr>APPLICATIONS:?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245</cp:revision>
  <dcterms:created xsi:type="dcterms:W3CDTF">2015-11-19T20:45:57Z</dcterms:created>
  <dcterms:modified xsi:type="dcterms:W3CDTF">2021-08-25T17:15:09Z</dcterms:modified>
</cp:coreProperties>
</file>