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333" r:id="rId3"/>
    <p:sldId id="335" r:id="rId4"/>
    <p:sldId id="334" r:id="rId5"/>
    <p:sldId id="336" r:id="rId6"/>
    <p:sldId id="337" r:id="rId7"/>
    <p:sldId id="339" r:id="rId8"/>
    <p:sldId id="338" r:id="rId9"/>
    <p:sldId id="34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32"/>
            <p14:sldId id="333"/>
            <p14:sldId id="335"/>
            <p14:sldId id="334"/>
            <p14:sldId id="336"/>
            <p14:sldId id="337"/>
            <p14:sldId id="339"/>
            <p14:sldId id="338"/>
            <p14:sldId id="3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“LEAH:</a:t>
            </a:r>
            <a:br>
              <a:rPr lang="en-US" sz="6000" b="1" dirty="0"/>
            </a:br>
            <a:r>
              <a:rPr lang="en-US" sz="6000" b="1" dirty="0"/>
              <a:t>A CHARACTER STUDY”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1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CAST OF CHARACTERS: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LABAN</a:t>
            </a:r>
          </a:p>
          <a:p>
            <a:pPr marL="0" indent="0">
              <a:buNone/>
            </a:pPr>
            <a:r>
              <a:rPr lang="en-US" dirty="0"/>
              <a:t>	(GEN. 29:26; 30:30)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2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CAST OF CHARACTERS: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LABAN</a:t>
            </a:r>
          </a:p>
          <a:p>
            <a:endParaRPr lang="en-US" dirty="0"/>
          </a:p>
          <a:p>
            <a:r>
              <a:rPr lang="en-US" dirty="0"/>
              <a:t>LEAH</a:t>
            </a:r>
          </a:p>
          <a:p>
            <a:pPr marL="0" indent="0">
              <a:buNone/>
            </a:pPr>
            <a:r>
              <a:rPr lang="en-US" dirty="0"/>
              <a:t>	(GEN. 29:27, 30)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11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CAST OF CHARACTERS: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LABAN</a:t>
            </a:r>
          </a:p>
          <a:p>
            <a:endParaRPr lang="en-US" dirty="0"/>
          </a:p>
          <a:p>
            <a:r>
              <a:rPr lang="en-US" dirty="0"/>
              <a:t>LEAH</a:t>
            </a:r>
          </a:p>
          <a:p>
            <a:endParaRPr lang="en-US" dirty="0"/>
          </a:p>
          <a:p>
            <a:r>
              <a:rPr lang="en-US" dirty="0"/>
              <a:t>JACOB</a:t>
            </a:r>
          </a:p>
          <a:p>
            <a:pPr marL="0" indent="0">
              <a:buNone/>
            </a:pPr>
            <a:r>
              <a:rPr lang="en-US" dirty="0"/>
              <a:t>	(GEN. 25:28; 27:18+)</a:t>
            </a:r>
          </a:p>
        </p:txBody>
      </p:sp>
    </p:spTree>
    <p:extLst>
      <p:ext uri="{BB962C8B-B14F-4D97-AF65-F5344CB8AC3E}">
        <p14:creationId xmlns:p14="http://schemas.microsoft.com/office/powerpoint/2010/main" val="1675183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C1E87-5CE0-4617-B523-3CACEFA8F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LEAH’S SONS: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9A876-D7DB-4DFF-9A12-0A4A06B91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REUBEN – “LOOK, A SON”</a:t>
            </a:r>
          </a:p>
          <a:p>
            <a:r>
              <a:rPr lang="en-US" dirty="0"/>
              <a:t>SIMEON – “HEARD”</a:t>
            </a:r>
          </a:p>
          <a:p>
            <a:r>
              <a:rPr lang="en-US" dirty="0"/>
              <a:t>LEVI – “ATTACHED”</a:t>
            </a:r>
          </a:p>
          <a:p>
            <a:r>
              <a:rPr lang="en-US" dirty="0"/>
              <a:t>JUDAH – “PRAISE”</a:t>
            </a:r>
          </a:p>
          <a:p>
            <a:r>
              <a:rPr lang="en-US" dirty="0"/>
              <a:t>ISSACHAR – “WAGES / REWARD”</a:t>
            </a:r>
          </a:p>
          <a:p>
            <a:r>
              <a:rPr lang="en-US" dirty="0"/>
              <a:t>ZUBULON – “DWELLING  / HABITATION”</a:t>
            </a:r>
          </a:p>
        </p:txBody>
      </p:sp>
    </p:spTree>
    <p:extLst>
      <p:ext uri="{BB962C8B-B14F-4D97-AF65-F5344CB8AC3E}">
        <p14:creationId xmlns:p14="http://schemas.microsoft.com/office/powerpoint/2010/main" val="581557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96B52-C1F2-467E-BD53-10526E6A2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ABB94-62A7-492A-823B-B82B731F2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CANNOT CONTROL ANOTHER’S AFFECTIONS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36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96B52-C1F2-467E-BD53-10526E6A2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ABB94-62A7-492A-823B-B82B731F2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CANNOT CONTROL ANOTHER’S AFFECTIONS</a:t>
            </a:r>
          </a:p>
          <a:p>
            <a:endParaRPr lang="en-US" dirty="0"/>
          </a:p>
          <a:p>
            <a:r>
              <a:rPr lang="en-US" dirty="0"/>
              <a:t>WE CAN CONTROL OUR OWN ATTITUDES</a:t>
            </a:r>
          </a:p>
          <a:p>
            <a:pPr marL="0" indent="0">
              <a:buNone/>
            </a:pPr>
            <a:r>
              <a:rPr lang="en-US" dirty="0"/>
              <a:t>	(I COR. 13:4-8)  (HEB. 13:5)  (MT. 19:4+)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96B52-C1F2-467E-BD53-10526E6A2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ABB94-62A7-492A-823B-B82B731F2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CANNOT CONTROL ANOTHER’S AFFECTIONS</a:t>
            </a:r>
          </a:p>
          <a:p>
            <a:endParaRPr lang="en-US" dirty="0"/>
          </a:p>
          <a:p>
            <a:r>
              <a:rPr lang="en-US" dirty="0"/>
              <a:t>WE CAN CONTROL OUR OWN ATTITUDES</a:t>
            </a:r>
          </a:p>
          <a:p>
            <a:endParaRPr lang="en-US" dirty="0"/>
          </a:p>
          <a:p>
            <a:r>
              <a:rPr lang="en-US" dirty="0"/>
              <a:t>SHE NEVER GAVE UP ON GOD</a:t>
            </a:r>
          </a:p>
        </p:txBody>
      </p:sp>
    </p:spTree>
    <p:extLst>
      <p:ext uri="{BB962C8B-B14F-4D97-AF65-F5344CB8AC3E}">
        <p14:creationId xmlns:p14="http://schemas.microsoft.com/office/powerpoint/2010/main" val="4180626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C1E87-5CE0-4617-B523-3CACEFA8F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LEAH’S SONS: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9A876-D7DB-4DFF-9A12-0A4A06B91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REUBEN – “LOOK, A SON”</a:t>
            </a:r>
          </a:p>
          <a:p>
            <a:r>
              <a:rPr lang="en-US" dirty="0"/>
              <a:t>SIMEON – “HEARD”</a:t>
            </a:r>
          </a:p>
          <a:p>
            <a:r>
              <a:rPr lang="en-US" dirty="0"/>
              <a:t>LEVI – “ATTACHED”</a:t>
            </a:r>
          </a:p>
          <a:p>
            <a:r>
              <a:rPr lang="en-US" dirty="0"/>
              <a:t>JUDAH – “PRAISE”</a:t>
            </a:r>
          </a:p>
          <a:p>
            <a:r>
              <a:rPr lang="en-US" dirty="0"/>
              <a:t>ISSACHAR – “WAGES / REWARD”</a:t>
            </a:r>
          </a:p>
          <a:p>
            <a:r>
              <a:rPr lang="en-US" dirty="0"/>
              <a:t>ZUBULON – “DWELLING  / HABITATION”</a:t>
            </a:r>
          </a:p>
        </p:txBody>
      </p:sp>
    </p:spTree>
    <p:extLst>
      <p:ext uri="{BB962C8B-B14F-4D97-AF65-F5344CB8AC3E}">
        <p14:creationId xmlns:p14="http://schemas.microsoft.com/office/powerpoint/2010/main" val="2507237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186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“LEAH: A CHARACTER STUDY”</vt:lpstr>
      <vt:lpstr>CAST OF CHARACTERS:</vt:lpstr>
      <vt:lpstr>CAST OF CHARACTERS:</vt:lpstr>
      <vt:lpstr>CAST OF CHARACTERS:</vt:lpstr>
      <vt:lpstr>LEAH’S SONS:</vt:lpstr>
      <vt:lpstr>APPLICATIONS:</vt:lpstr>
      <vt:lpstr>APPLICATIONS:</vt:lpstr>
      <vt:lpstr>APPLICATIONS:</vt:lpstr>
      <vt:lpstr>LEAH’S SONS: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280</cp:revision>
  <dcterms:created xsi:type="dcterms:W3CDTF">2015-11-19T20:49:09Z</dcterms:created>
  <dcterms:modified xsi:type="dcterms:W3CDTF">2021-06-30T17:52:00Z</dcterms:modified>
</cp:coreProperties>
</file>