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333" r:id="rId3"/>
    <p:sldId id="335" r:id="rId4"/>
    <p:sldId id="336" r:id="rId5"/>
    <p:sldId id="337" r:id="rId6"/>
    <p:sldId id="338" r:id="rId7"/>
    <p:sldId id="33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32"/>
            <p14:sldId id="333"/>
            <p14:sldId id="335"/>
            <p14:sldId id="336"/>
            <p14:sldId id="337"/>
            <p14:sldId id="338"/>
            <p14:sldId id="3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“WHO IS HE?”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1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D390-17AD-45AD-A52C-EB64B12D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“WHO IS HE?”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FD93-1213-41C7-8CD6-009CBDE8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“PROPHET”</a:t>
            </a:r>
          </a:p>
          <a:p>
            <a:pPr marL="0" indent="0">
              <a:buNone/>
            </a:pPr>
            <a:r>
              <a:rPr lang="en-US" dirty="0"/>
              <a:t>	(MT. 24:2; 17:1-5)  (JN. 1:1-3, 14)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2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D390-17AD-45AD-A52C-EB64B12D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“WHO IS HE?”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FD93-1213-41C7-8CD6-009CBDE8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“PROPHET”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“GOOD MAN”</a:t>
            </a:r>
          </a:p>
          <a:p>
            <a:pPr marL="0" indent="0">
              <a:buNone/>
            </a:pPr>
            <a:r>
              <a:rPr lang="en-US" dirty="0"/>
              <a:t>	(MT. 5:38-42)  (ROM. 3:23-25)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358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D390-17AD-45AD-A52C-EB64B12D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“WHO IS HE?”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FD93-1213-41C7-8CD6-009CBDE8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“PROPHET”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“GOOD MAN”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“MAN WITH HUMAN DESIRES”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069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239C8-6A1B-4B00-B883-A4F1968E4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344D9-4EE6-4EBF-9FA1-0B7918EEDC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(MT. 4:2) – “… HE THEN BECAME HUNGRY”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(JN. 11:35) – “JESUS WEPT”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(LK. 22:44) – “… BEING IN AGONY … 	SWEATDROPS LIKE BLOOD”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577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D390-17AD-45AD-A52C-EB64B12D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“WHO IS HE?”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FD93-1213-41C7-8CD6-009CBDE8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“PROPHET”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“GOOD MAN”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“MAN WITH HUMAN DESIRES”</a:t>
            </a:r>
          </a:p>
          <a:p>
            <a:pPr marL="0" indent="0">
              <a:buNone/>
            </a:pPr>
            <a:r>
              <a:rPr lang="en-US" dirty="0"/>
              <a:t>	(HEB. 4:15)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048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2D390-17AD-45AD-A52C-EB64B12D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“WHO IS HE?”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BFD93-1213-41C7-8CD6-009CBDE82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“PROPHET”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“GOOD MAN”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“MAN WITH HUMAN DESIRES”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“LOVE ONLY” </a:t>
            </a:r>
          </a:p>
          <a:p>
            <a:pPr marL="0" indent="0">
              <a:buNone/>
            </a:pPr>
            <a:r>
              <a:rPr lang="en-US" dirty="0"/>
              <a:t>	(I JN. 4:8-10)  (REV. 20:11+)  (II THES. 1:8-9)</a:t>
            </a:r>
          </a:p>
        </p:txBody>
      </p:sp>
    </p:spTree>
    <p:extLst>
      <p:ext uri="{BB962C8B-B14F-4D97-AF65-F5344CB8AC3E}">
        <p14:creationId xmlns:p14="http://schemas.microsoft.com/office/powerpoint/2010/main" val="2082008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171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“WHO IS HE?”</vt:lpstr>
      <vt:lpstr>“WHO IS HE?”</vt:lpstr>
      <vt:lpstr>“WHO IS HE?”</vt:lpstr>
      <vt:lpstr>“WHO IS HE?”</vt:lpstr>
      <vt:lpstr>PowerPoint Presentation</vt:lpstr>
      <vt:lpstr>“WHO IS HE?”</vt:lpstr>
      <vt:lpstr>“WHO IS HE?”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278</cp:revision>
  <dcterms:created xsi:type="dcterms:W3CDTF">2015-11-19T20:49:09Z</dcterms:created>
  <dcterms:modified xsi:type="dcterms:W3CDTF">2021-06-24T15:32:36Z</dcterms:modified>
</cp:coreProperties>
</file>