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9" r:id="rId2"/>
    <p:sldId id="288" r:id="rId3"/>
    <p:sldId id="293" r:id="rId4"/>
    <p:sldId id="292" r:id="rId5"/>
    <p:sldId id="291" r:id="rId6"/>
    <p:sldId id="29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89"/>
            <p14:sldId id="288"/>
            <p14:sldId id="293"/>
            <p14:sldId id="292"/>
            <p14:sldId id="291"/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“RAISING SPIRITUALLY MINDED CHILDREN”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479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HOW CAN WE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GET THEM WHERE SPIRITUAL THINGS TAKE PLACE</a:t>
            </a:r>
          </a:p>
          <a:p>
            <a:pPr marL="0" indent="0">
              <a:buNone/>
            </a:pPr>
            <a:r>
              <a:rPr lang="en-US" dirty="0"/>
              <a:t>	(I SAM 1)</a:t>
            </a:r>
          </a:p>
        </p:txBody>
      </p:sp>
    </p:spTree>
    <p:extLst>
      <p:ext uri="{BB962C8B-B14F-4D97-AF65-F5344CB8AC3E}">
        <p14:creationId xmlns:p14="http://schemas.microsoft.com/office/powerpoint/2010/main" val="3957420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HOW CAN WE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GET THEM WHERE SPIRITUAL THINGS TAKE PLACE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GET THEM AROUND OTHER SPIRITUALLY MINDED PEOPLE</a:t>
            </a:r>
          </a:p>
          <a:p>
            <a:pPr marL="0" indent="0">
              <a:buNone/>
            </a:pPr>
            <a:r>
              <a:rPr lang="en-US" dirty="0"/>
              <a:t>	(PROV. 13:20)</a:t>
            </a:r>
          </a:p>
        </p:txBody>
      </p:sp>
    </p:spTree>
    <p:extLst>
      <p:ext uri="{BB962C8B-B14F-4D97-AF65-F5344CB8AC3E}">
        <p14:creationId xmlns:p14="http://schemas.microsoft.com/office/powerpoint/2010/main" val="3890832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HOW CAN WE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GET THEM WHERE SPIRITUAL THINGS TAKE PLACE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GET THEM AROUND OTHER SPIRITUALLY MINDED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SET PROPER EXAMPLE</a:t>
            </a:r>
          </a:p>
          <a:p>
            <a:pPr marL="0" indent="0">
              <a:buNone/>
            </a:pPr>
            <a:r>
              <a:rPr lang="en-US" dirty="0"/>
              <a:t>	(PROV. 22:6)  (DEUT. 6:6-9)</a:t>
            </a:r>
          </a:p>
        </p:txBody>
      </p:sp>
    </p:spTree>
    <p:extLst>
      <p:ext uri="{BB962C8B-B14F-4D97-AF65-F5344CB8AC3E}">
        <p14:creationId xmlns:p14="http://schemas.microsoft.com/office/powerpoint/2010/main" val="1656473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HOW CAN WE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GET THEM WHERE SPIRITUAL THINGS TAKE PLACE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GET THEM AROUND OTHER SPIRITUALLY MINDED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SET PROPER EXAMPLE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LET THEM SEE JOY</a:t>
            </a:r>
          </a:p>
        </p:txBody>
      </p:sp>
    </p:spTree>
    <p:extLst>
      <p:ext uri="{BB962C8B-B14F-4D97-AF65-F5344CB8AC3E}">
        <p14:creationId xmlns:p14="http://schemas.microsoft.com/office/powerpoint/2010/main" val="717873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HOW CAN WE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GET THEM WHERE SPIRITUAL THINGS TAKE PLACE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GET THEM AROUND OTHER SPIRITUALLY MINDED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SET PROPER EXAMPLE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LET THEM SEE JOY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PRAY FOR THEM – (JN. </a:t>
            </a:r>
            <a:r>
              <a:rPr lang="en-US"/>
              <a:t>17:9+)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24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1195</TotalTime>
  <Words>143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“RAISING SPIRITUALLY MINDED CHILDREN”</vt:lpstr>
      <vt:lpstr>HOW CAN WE HELP?</vt:lpstr>
      <vt:lpstr>HOW CAN WE HELP?</vt:lpstr>
      <vt:lpstr>HOW CAN WE HELP?</vt:lpstr>
      <vt:lpstr>HOW CAN WE HELP?</vt:lpstr>
      <vt:lpstr>HOW CAN WE HELP?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230</cp:revision>
  <dcterms:created xsi:type="dcterms:W3CDTF">2015-11-19T20:45:57Z</dcterms:created>
  <dcterms:modified xsi:type="dcterms:W3CDTF">2021-05-13T13:48:37Z</dcterms:modified>
</cp:coreProperties>
</file>