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7" r:id="rId2"/>
    <p:sldId id="288" r:id="rId3"/>
    <p:sldId id="290" r:id="rId4"/>
    <p:sldId id="28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87"/>
            <p14:sldId id="288"/>
            <p14:sldId id="290"/>
            <p14:sldId id="2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“SATAN’S DECEPTIONS”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93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SATAN’S DECEPTIONS: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CAUSES US TO SEE ONLY WHAT IS NEAR</a:t>
            </a:r>
          </a:p>
          <a:p>
            <a:pPr marL="0" indent="0">
              <a:buNone/>
            </a:pPr>
            <a:r>
              <a:rPr lang="en-US" dirty="0"/>
              <a:t>	(II PET. 1:9)  (GEN. 3:6)  (II SAM. 11)</a:t>
            </a:r>
          </a:p>
          <a:p>
            <a:pPr marL="0" indent="0">
              <a:buNone/>
            </a:pPr>
            <a:r>
              <a:rPr lang="en-US" dirty="0"/>
              <a:t>	(GAL. 6:7)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420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SATAN’S DECEPTIONS: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CAUSES US TO SEE ONLY WHAT IS NEAR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CONVINCES US OUR SINS WON’T BE FOUND OUT</a:t>
            </a:r>
          </a:p>
          <a:p>
            <a:pPr marL="0" indent="0">
              <a:buNone/>
            </a:pPr>
            <a:r>
              <a:rPr lang="en-US" dirty="0"/>
              <a:t>	(PS. 10:4+)  (I COR.  6:9-10)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854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SATAN’S DECEPTIONS: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CAUSES US TO SEE ONLY WHAT IS NEAR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CONVINCES US OUR SINS WON’T BE FOUND OUT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CONVINCES US SIN IS GOOD</a:t>
            </a:r>
          </a:p>
          <a:p>
            <a:pPr marL="0" indent="0">
              <a:buNone/>
            </a:pPr>
            <a:r>
              <a:rPr lang="en-US" dirty="0"/>
              <a:t>	(II COR. 11:14-15)  (I COR. </a:t>
            </a:r>
            <a:r>
              <a:rPr lang="en-US"/>
              <a:t>15:33)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032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1185</TotalTime>
  <Words>107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“SATAN’S DECEPTIONS”</vt:lpstr>
      <vt:lpstr>SATAN’S DECEPTIONS:</vt:lpstr>
      <vt:lpstr>SATAN’S DECEPTIONS:</vt:lpstr>
      <vt:lpstr>SATAN’S DECEPTIONS: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228</cp:revision>
  <dcterms:created xsi:type="dcterms:W3CDTF">2015-11-19T20:45:57Z</dcterms:created>
  <dcterms:modified xsi:type="dcterms:W3CDTF">2021-04-29T18:04:38Z</dcterms:modified>
</cp:coreProperties>
</file>