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90" r:id="rId3"/>
    <p:sldId id="293" r:id="rId4"/>
    <p:sldId id="292" r:id="rId5"/>
    <p:sldId id="29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7"/>
            <p14:sldId id="290"/>
            <p14:sldId id="293"/>
            <p14:sldId id="292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“FAMILY SERIES:</a:t>
            </a:r>
            <a:br>
              <a:rPr lang="en-US" b="1" dirty="0"/>
            </a:br>
            <a:r>
              <a:rPr lang="en-US" b="1" dirty="0"/>
              <a:t>THE IN-LAWS”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9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22FC5-AD8F-401F-B819-EC2491DAC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EXODUS 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AA399-9619-4E5C-B645-F3874D0D2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REUNION OF THE FAMILY – (v. 1-7)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354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22FC5-AD8F-401F-B819-EC2491DAC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EXODUS 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AA399-9619-4E5C-B645-F3874D0D2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REUNION OF THE FAMILY – (v. 1-7)</a:t>
            </a:r>
          </a:p>
          <a:p>
            <a:r>
              <a:rPr lang="en-US" dirty="0"/>
              <a:t>REJOICING OVER GOD’S BLESSINGS &amp; DELIVERANCE – (v. 8-12)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9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22FC5-AD8F-401F-B819-EC2491DAC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EXODUS 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AA399-9619-4E5C-B645-F3874D0D2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REUNION OF THE FAMILY – (v. 1-7)</a:t>
            </a:r>
          </a:p>
          <a:p>
            <a:r>
              <a:rPr lang="en-US" dirty="0"/>
              <a:t>REJOICING OVER GOD’S BLESSINGS &amp; DELIVERANCE – (v. 8-12)</a:t>
            </a:r>
          </a:p>
          <a:p>
            <a:r>
              <a:rPr lang="en-US" dirty="0"/>
              <a:t>TACTFUL COUNSEL OFFERED WHEN SEEING A NEED – (v. 13-26)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942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22FC5-AD8F-401F-B819-EC2491DAC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EXODUS 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AA399-9619-4E5C-B645-F3874D0D2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REUNION OF THE FAMILY – (v. 1-7)</a:t>
            </a:r>
          </a:p>
          <a:p>
            <a:r>
              <a:rPr lang="en-US" dirty="0"/>
              <a:t>REJOICING OVER GOD’S BLESSINGS &amp; DELIVERANCE – (</a:t>
            </a:r>
            <a:r>
              <a:rPr lang="en-US"/>
              <a:t>v. </a:t>
            </a:r>
            <a:r>
              <a:rPr lang="en-US" dirty="0"/>
              <a:t>8-12)</a:t>
            </a:r>
          </a:p>
          <a:p>
            <a:r>
              <a:rPr lang="en-US" dirty="0"/>
              <a:t>TACTFUL COUNSEL OFFERED WHEN SEEING A NEED – (v. 13-26)</a:t>
            </a:r>
          </a:p>
          <a:p>
            <a:r>
              <a:rPr lang="en-US" dirty="0"/>
              <a:t>A RETURN HOME – (v. 27)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872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1165</TotalTime>
  <Words>127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“FAMILY SERIES: THE IN-LAWS”</vt:lpstr>
      <vt:lpstr>EXODUS 18</vt:lpstr>
      <vt:lpstr>EXODUS 18</vt:lpstr>
      <vt:lpstr>EXODUS 18</vt:lpstr>
      <vt:lpstr>EXODUS 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222</cp:revision>
  <dcterms:created xsi:type="dcterms:W3CDTF">2015-11-19T20:45:57Z</dcterms:created>
  <dcterms:modified xsi:type="dcterms:W3CDTF">2021-03-10T22:06:59Z</dcterms:modified>
</cp:coreProperties>
</file>