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0" r:id="rId4"/>
    <p:sldId id="289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“CONCERN FOR THE LOST”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DO WE VIEW THE LOST?</a:t>
            </a:r>
          </a:p>
          <a:p>
            <a:pPr marL="0" indent="0">
              <a:buNone/>
            </a:pPr>
            <a:r>
              <a:rPr lang="en-US" dirty="0"/>
              <a:t>	(PHIL . 2:5)  (I PET. 5:8)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DO WE VIEW THE LOST?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WE GRIEVE OVER REJECTION?</a:t>
            </a:r>
          </a:p>
          <a:p>
            <a:pPr marL="0" indent="0">
              <a:buNone/>
            </a:pPr>
            <a:r>
              <a:rPr lang="en-US" dirty="0"/>
              <a:t>	(ACTS 18:6)  (ROM. 9:1+)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6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DO WE VIEW THE LOST?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WE GRIEVE OVER REJECTION?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ARE WE TEACHING TRUTH?</a:t>
            </a:r>
          </a:p>
          <a:p>
            <a:pPr marL="0" indent="0">
              <a:buNone/>
            </a:pPr>
            <a:r>
              <a:rPr lang="en-US" dirty="0"/>
              <a:t>	(COL. 4:6)  (I COR. 4:14)  (II COR. 2:4)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7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DO WE VIEW THE LOST?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WE GRIEVE OVER REJECTION?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ARE WE TEACHING TRUTH?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WE HAVE COMPASSION?</a:t>
            </a:r>
          </a:p>
          <a:p>
            <a:pPr marL="0" indent="0">
              <a:buNone/>
            </a:pPr>
            <a:r>
              <a:rPr lang="en-US" dirty="0"/>
              <a:t>	(MT. </a:t>
            </a:r>
            <a:r>
              <a:rPr lang="en-US"/>
              <a:t>9:10-13; 23:37; 25:41, 46)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33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129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“CONCERN FOR THE LOST”</vt:lpstr>
      <vt:lpstr>QUESTIONS:</vt:lpstr>
      <vt:lpstr>QUESTIONS:</vt:lpstr>
      <vt:lpstr>QUESTIONS:</vt:lpstr>
      <vt:lpstr>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219</cp:revision>
  <dcterms:created xsi:type="dcterms:W3CDTF">2015-11-19T20:45:57Z</dcterms:created>
  <dcterms:modified xsi:type="dcterms:W3CDTF">2021-02-27T15:55:41Z</dcterms:modified>
</cp:coreProperties>
</file>