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86" r:id="rId3"/>
    <p:sldId id="290" r:id="rId4"/>
    <p:sldId id="289" r:id="rId5"/>
    <p:sldId id="28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7"/>
            <p14:sldId id="286"/>
            <p14:sldId id="290"/>
            <p14:sldId id="289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“WHAT CAN PARENTS DO?””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9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WHAT CAN PARENTS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TEACH GOD’S WORD</a:t>
            </a:r>
          </a:p>
          <a:p>
            <a:pPr marL="0" indent="0">
              <a:buNone/>
            </a:pPr>
            <a:r>
              <a:rPr lang="en-US" dirty="0"/>
              <a:t>	(DEUT. 6:6+)  (EPH. 6:4)</a:t>
            </a:r>
          </a:p>
          <a:p>
            <a:pPr marL="0" indent="0">
              <a:buNone/>
            </a:pPr>
            <a:r>
              <a:rPr lang="en-US" dirty="0"/>
              <a:t>	(IS. 1:2-3)  (II TIM. 1:5)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4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WHAT CAN PARENTS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TEACH GOD’S WORD</a:t>
            </a:r>
          </a:p>
          <a:p>
            <a:endParaRPr lang="en-US" dirty="0"/>
          </a:p>
          <a:p>
            <a:r>
              <a:rPr lang="en-US" dirty="0"/>
              <a:t>TEACH THEM TO LOVE GOD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786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WHAT CAN PARENTS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TEACH GOD’S WORD</a:t>
            </a:r>
          </a:p>
          <a:p>
            <a:endParaRPr lang="en-US" dirty="0"/>
          </a:p>
          <a:p>
            <a:r>
              <a:rPr lang="en-US" dirty="0"/>
              <a:t>TEACH THEM TO LOVE GOD</a:t>
            </a:r>
          </a:p>
          <a:p>
            <a:endParaRPr lang="en-US" dirty="0"/>
          </a:p>
          <a:p>
            <a:r>
              <a:rPr lang="en-US" dirty="0"/>
              <a:t>SET EXAMPLE</a:t>
            </a:r>
          </a:p>
          <a:p>
            <a:pPr marL="0" indent="0">
              <a:buNone/>
            </a:pPr>
            <a:r>
              <a:rPr lang="en-US" dirty="0"/>
              <a:t>	(MT. 23:3)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672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WHAT CAN PARENTS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TEACH GOD’S WORD</a:t>
            </a:r>
          </a:p>
          <a:p>
            <a:endParaRPr lang="en-US" dirty="0"/>
          </a:p>
          <a:p>
            <a:r>
              <a:rPr lang="en-US" dirty="0"/>
              <a:t>TEACH THEM TO LOVE GOD</a:t>
            </a:r>
          </a:p>
          <a:p>
            <a:endParaRPr lang="en-US" dirty="0"/>
          </a:p>
          <a:p>
            <a:r>
              <a:rPr lang="en-US" dirty="0"/>
              <a:t>SET EXAMPLE</a:t>
            </a:r>
          </a:p>
          <a:p>
            <a:endParaRPr lang="en-US" dirty="0"/>
          </a:p>
          <a:p>
            <a:r>
              <a:rPr lang="en-US" dirty="0"/>
              <a:t>DISCIPLINE – (HEB. </a:t>
            </a:r>
            <a:r>
              <a:rPr lang="en-US"/>
              <a:t>12:5+)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876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1151</TotalTime>
  <Words>94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“WHAT CAN PARENTS DO?””</vt:lpstr>
      <vt:lpstr>WHAT CAN PARENTS DO?</vt:lpstr>
      <vt:lpstr>WHAT CAN PARENTS DO?</vt:lpstr>
      <vt:lpstr>WHAT CAN PARENTS DO?</vt:lpstr>
      <vt:lpstr>WHAT CAN PARENTS DO?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218</cp:revision>
  <dcterms:created xsi:type="dcterms:W3CDTF">2015-11-19T20:45:57Z</dcterms:created>
  <dcterms:modified xsi:type="dcterms:W3CDTF">2021-02-09T21:09:07Z</dcterms:modified>
</cp:coreProperties>
</file>