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  <p:sldId id="331" r:id="rId3"/>
    <p:sldId id="333" r:id="rId4"/>
    <p:sldId id="33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319"/>
            <p14:sldId id="331"/>
            <p14:sldId id="333"/>
            <p14:sldId id="3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“THE WORK OF A WIFE”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94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FB792-D1F9-4237-AAB7-5629A446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WORK OF A WIFE: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FF76-5533-4522-9C7C-22D82E838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IT IS WORK</a:t>
            </a:r>
          </a:p>
          <a:p>
            <a:pPr marL="0" indent="0">
              <a:buNone/>
            </a:pPr>
            <a:r>
              <a:rPr lang="en-US" dirty="0"/>
              <a:t>	(TIT. 2:5)  (PROV. 31:10+)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73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FB792-D1F9-4237-AAB7-5629A446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WORK OF A WIFE: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FF76-5533-4522-9C7C-22D82E838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IT IS WORK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IS A BUNCH OF WORK</a:t>
            </a:r>
          </a:p>
          <a:p>
            <a:pPr marL="0" indent="0">
              <a:buNone/>
            </a:pPr>
            <a:r>
              <a:rPr lang="en-US" dirty="0"/>
              <a:t>	(PROV. 18:22)  (II TIM. 1:15; 3:15)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012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FB792-D1F9-4237-AAB7-5629A446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WORK OF A WIFE: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FF76-5533-4522-9C7C-22D82E838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IT IS WORK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IS A BUNCH OF WORK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IS HONORABLE WORK</a:t>
            </a:r>
          </a:p>
          <a:p>
            <a:pPr marL="0" indent="0">
              <a:buNone/>
            </a:pPr>
            <a:r>
              <a:rPr lang="en-US" dirty="0"/>
              <a:t>	(I TIM. 5:14)  (TIT. </a:t>
            </a:r>
            <a:r>
              <a:rPr lang="en-US"/>
              <a:t>2:5)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27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87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“THE WORK OF A WIFE”</vt:lpstr>
      <vt:lpstr>THE WORK OF A WIFE:</vt:lpstr>
      <vt:lpstr>THE WORK OF A WIFE:</vt:lpstr>
      <vt:lpstr>THE WORK OF A WIFE: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256</cp:revision>
  <dcterms:created xsi:type="dcterms:W3CDTF">2015-11-19T20:49:09Z</dcterms:created>
  <dcterms:modified xsi:type="dcterms:W3CDTF">2021-01-13T16:03:53Z</dcterms:modified>
</cp:coreProperties>
</file>