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31" r:id="rId3"/>
    <p:sldId id="333" r:id="rId4"/>
    <p:sldId id="334" r:id="rId5"/>
    <p:sldId id="336" r:id="rId6"/>
    <p:sldId id="335" r:id="rId7"/>
    <p:sldId id="337" r:id="rId8"/>
    <p:sldId id="33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19"/>
            <p14:sldId id="331"/>
            <p14:sldId id="333"/>
            <p14:sldId id="334"/>
            <p14:sldId id="336"/>
            <p14:sldId id="335"/>
            <p14:sldId id="337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“UNEQUALLY YOKED”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(II COR. 6:14-18)</a:t>
            </a:r>
          </a:p>
        </p:txBody>
      </p:sp>
    </p:spTree>
    <p:extLst>
      <p:ext uri="{BB962C8B-B14F-4D97-AF65-F5344CB8AC3E}">
        <p14:creationId xmlns:p14="http://schemas.microsoft.com/office/powerpoint/2010/main" val="58949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UNEQUALLY YOKED: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WHEN ?  (v. 14-16)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47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UNEQUALLY YOKED: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WHEN 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WHY ?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45295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UNEQUALLY YOKED: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WHEN 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WHY ?</a:t>
            </a:r>
          </a:p>
          <a:p>
            <a:pPr marL="0" indent="0">
              <a:buNone/>
            </a:pPr>
            <a:r>
              <a:rPr lang="en-US" dirty="0"/>
              <a:t>	*UNREASONABLE IN ITSELF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0317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UNEQUALLY YOKED: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WHEN 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WHY ?</a:t>
            </a:r>
          </a:p>
          <a:p>
            <a:pPr marL="0" indent="0">
              <a:buNone/>
            </a:pPr>
            <a:r>
              <a:rPr lang="en-US" dirty="0"/>
              <a:t>	*UNREASONABLE IN ITSELF</a:t>
            </a:r>
          </a:p>
          <a:p>
            <a:pPr marL="0" indent="0">
              <a:buNone/>
            </a:pPr>
            <a:r>
              <a:rPr lang="en-US" dirty="0"/>
              <a:t>	*DANGER INVOLVED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463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UNEQUALLY YOKED: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WHEN 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WHY ?</a:t>
            </a:r>
          </a:p>
          <a:p>
            <a:pPr marL="0" indent="0">
              <a:buNone/>
            </a:pPr>
            <a:r>
              <a:rPr lang="en-US" dirty="0"/>
              <a:t>	*UNREASONABLE IN ITSELF</a:t>
            </a:r>
          </a:p>
          <a:p>
            <a:pPr marL="0" indent="0">
              <a:buNone/>
            </a:pPr>
            <a:r>
              <a:rPr lang="en-US" dirty="0"/>
              <a:t>	*DANGER INVOLVED</a:t>
            </a:r>
          </a:p>
          <a:p>
            <a:pPr marL="0" indent="0">
              <a:buNone/>
            </a:pPr>
            <a:r>
              <a:rPr lang="en-US" dirty="0"/>
              <a:t>	*GOD FORBIDS IT</a:t>
            </a:r>
          </a:p>
        </p:txBody>
      </p:sp>
    </p:spTree>
    <p:extLst>
      <p:ext uri="{BB962C8B-B14F-4D97-AF65-F5344CB8AC3E}">
        <p14:creationId xmlns:p14="http://schemas.microsoft.com/office/powerpoint/2010/main" val="1016855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EE61F-5CBA-45FE-AA1E-11EE0DB7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C435B-9062-4ABE-A3DA-130FC1E3C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(ROM. 12:9) – “ … ABHOR THAT WHICH IS EVIL; 	CLEAVE TO THAT WHICH IS GOOD.”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(AMOS 3:3) – “CAN TWO WALK TOGETHER 	EXCEPT THEY BE AGREED?”</a:t>
            </a:r>
          </a:p>
        </p:txBody>
      </p:sp>
    </p:spTree>
    <p:extLst>
      <p:ext uri="{BB962C8B-B14F-4D97-AF65-F5344CB8AC3E}">
        <p14:creationId xmlns:p14="http://schemas.microsoft.com/office/powerpoint/2010/main" val="3260193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FB792-D1F9-4237-AAB7-5629A446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UNEQUALLY YOKED: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9FF76-5533-4522-9C7C-22D82E838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WHEN ?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2.  WHY 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REWARD ? (v. 17-18)</a:t>
            </a:r>
          </a:p>
        </p:txBody>
      </p:sp>
    </p:spTree>
    <p:extLst>
      <p:ext uri="{BB962C8B-B14F-4D97-AF65-F5344CB8AC3E}">
        <p14:creationId xmlns:p14="http://schemas.microsoft.com/office/powerpoint/2010/main" val="4187491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136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“UNEQUALLY YOKED”</vt:lpstr>
      <vt:lpstr>UNEQUALLY YOKED:</vt:lpstr>
      <vt:lpstr>UNEQUALLY YOKED:</vt:lpstr>
      <vt:lpstr>UNEQUALLY YOKED:</vt:lpstr>
      <vt:lpstr>UNEQUALLY YOKED:</vt:lpstr>
      <vt:lpstr>UNEQUALLY YOKED:</vt:lpstr>
      <vt:lpstr>PowerPoint Presentation</vt:lpstr>
      <vt:lpstr>UNEQUALLY YOKED: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250</cp:revision>
  <dcterms:created xsi:type="dcterms:W3CDTF">2015-11-19T20:49:09Z</dcterms:created>
  <dcterms:modified xsi:type="dcterms:W3CDTF">2020-12-11T03:06:34Z</dcterms:modified>
</cp:coreProperties>
</file>