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9" r:id="rId2"/>
    <p:sldId id="329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8FA4126A-8AE5-4A62-84C1-26AF785003E7}">
          <p14:sldIdLst>
            <p14:sldId id="319"/>
            <p14:sldId id="329"/>
            <p14:sldId id="330"/>
            <p14:sldId id="331"/>
            <p14:sldId id="332"/>
            <p14:sldId id="333"/>
            <p14:sldId id="334"/>
            <p14:sldId id="335"/>
            <p14:sldId id="336"/>
            <p14:sldId id="33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797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586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05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60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684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1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51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8665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36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585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03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A7EAD-E041-47D4-9DE6-CACF5D3657F0}" type="datetimeFigureOut">
              <a:rPr lang="en-US" smtClean="0"/>
              <a:t>9/10/2020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529F4F-1D66-436C-883C-1927B16ED3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9860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“WHO IS LORD ?”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(PS. 12:4)</a:t>
            </a:r>
          </a:p>
        </p:txBody>
      </p:sp>
    </p:spTree>
    <p:extLst>
      <p:ext uri="{BB962C8B-B14F-4D97-AF65-F5344CB8AC3E}">
        <p14:creationId xmlns:p14="http://schemas.microsoft.com/office/powerpoint/2010/main" val="5894949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IS LORD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MEANS WE HAVE TO HAVE AUTHORITY FOR WHAT WE TEACH AND PRACTICE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INCLUDES FAITHFUL 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760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IS LORD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MEANS WE HAVE TO HAVE AUTHORITY FOR WHAT WE TEACH AND PRACTICE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INCLUDES FAITHFUL 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1277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ECD74-769A-4D5F-A4EE-0018F8C36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AUTHORITY: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E5C44D-04AF-4E40-BD9B-0B01C290A32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(MT. 17:5) – “… THIS IS MY BELOVED SON IN 	WHOM I AM WELL PLEASED; HEAR HIM”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(COL. 3:17) – “… WHATEVER YOU DO IN WORD 	OR DEED, DO ALL IN THE NAME OF THE 	LORD…”</a:t>
            </a:r>
          </a:p>
        </p:txBody>
      </p:sp>
    </p:spTree>
    <p:extLst>
      <p:ext uri="{BB962C8B-B14F-4D97-AF65-F5344CB8AC3E}">
        <p14:creationId xmlns:p14="http://schemas.microsoft.com/office/powerpoint/2010/main" val="3657480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A8337-AE8B-4047-B5CA-69BCC3B681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AUTHORITY: SALVATION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1C10F6-DFBD-438A-B1B1-85CCF98C14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(JN. 8:24) – “… IF YOU DON’T BELIEVE THAT I AM 	HE, YOU WILL DIE IN YOUR SINS”</a:t>
            </a:r>
          </a:p>
          <a:p>
            <a:pPr marL="0" indent="0">
              <a:buNone/>
            </a:pPr>
            <a:r>
              <a:rPr lang="en-US" dirty="0"/>
              <a:t>(LK. 13:3) – “… EXCEPT YOU REPENT, YOU WILL 	ALL LIKEWISE PERISH”</a:t>
            </a:r>
          </a:p>
          <a:p>
            <a:pPr marL="0" indent="0">
              <a:buNone/>
            </a:pPr>
            <a:r>
              <a:rPr lang="en-US" dirty="0"/>
              <a:t>(MT. 10:32-33) – “ WHOSOEVR SHALL DENY ME 	… HIM WILL I ALSO DENY…”</a:t>
            </a:r>
          </a:p>
          <a:p>
            <a:pPr marL="0" indent="0">
              <a:buNone/>
            </a:pPr>
            <a:r>
              <a:rPr lang="en-US" dirty="0"/>
              <a:t>(ACTS 2:38) – “… BE BAPTIZED EVERYONE OF 	YOU … FOR THE REMISSION OF SINS”</a:t>
            </a:r>
          </a:p>
        </p:txBody>
      </p:sp>
    </p:spTree>
    <p:extLst>
      <p:ext uri="{BB962C8B-B14F-4D97-AF65-F5344CB8AC3E}">
        <p14:creationId xmlns:p14="http://schemas.microsoft.com/office/powerpoint/2010/main" val="41963560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CB631-C663-4174-AE53-30364DD698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AUTHORITY: BAPTISM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F1398-2BD4-4C36-9460-3577B9672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(MK. 16:16) – “HE THAT BELIEVES AND IS 	BAPTIZED SHALL BE SAVED”</a:t>
            </a:r>
          </a:p>
          <a:p>
            <a:pPr marL="0" indent="0">
              <a:buNone/>
            </a:pPr>
            <a:r>
              <a:rPr lang="en-US" dirty="0"/>
              <a:t>(ACTS 22:16) – “ARISE AND BE BAPTIZED AND 	WASH AWAY YOUR SINS”</a:t>
            </a:r>
          </a:p>
          <a:p>
            <a:pPr marL="0" indent="0">
              <a:buNone/>
            </a:pPr>
            <a:r>
              <a:rPr lang="en-US" dirty="0"/>
              <a:t>(GAL. 3:27) – “FOR AS MANY OF YOU AS HAVE 	BEEN BAPTIZED INTO CHRIST HAVE PUT 	ON CHRIST”</a:t>
            </a:r>
          </a:p>
          <a:p>
            <a:pPr marL="0" indent="0">
              <a:buNone/>
            </a:pPr>
            <a:r>
              <a:rPr lang="en-US" dirty="0"/>
              <a:t>(I PET. 3:21) – “… EVEN BAPTISM DOES ALSO 	NOW SAVE US…”</a:t>
            </a:r>
          </a:p>
        </p:txBody>
      </p:sp>
    </p:spTree>
    <p:extLst>
      <p:ext uri="{BB962C8B-B14F-4D97-AF65-F5344CB8AC3E}">
        <p14:creationId xmlns:p14="http://schemas.microsoft.com/office/powerpoint/2010/main" val="34258536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793617-6C68-4A38-9CA0-756F43A3AB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AUTHORITY: CHURCH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E0900-FFBE-4926-BEA1-281AB19E65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(MT. 16:18)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(EPH. 1:22-23)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(ACTS 20:28)</a:t>
            </a:r>
          </a:p>
        </p:txBody>
      </p:sp>
    </p:spTree>
    <p:extLst>
      <p:ext uri="{BB962C8B-B14F-4D97-AF65-F5344CB8AC3E}">
        <p14:creationId xmlns:p14="http://schemas.microsoft.com/office/powerpoint/2010/main" val="2646568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60C6FD-BC9C-4E11-AE9E-915AABAD64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AUTHORITY: WORSHIP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F79589-336A-4620-9225-BC076A81E1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(ACTS 20:7) – “… ON THE FIRST DAY OF THE 	WEEK, WHEN THE DISCIPLES CAME 	TOGETHER TO BREAK BREAD, PAUL 	PREACHED TO THEM…”</a:t>
            </a:r>
          </a:p>
          <a:p>
            <a:pPr marL="0" indent="0">
              <a:buNone/>
            </a:pPr>
            <a:r>
              <a:rPr lang="en-US" dirty="0"/>
              <a:t>(COL. 3:16) – “… TEACHING … ADMONISHING … 	SINGING WITH GRACE IN YOUR HEARTS…”</a:t>
            </a:r>
          </a:p>
          <a:p>
            <a:pPr marL="0" indent="0">
              <a:buNone/>
            </a:pPr>
            <a:r>
              <a:rPr lang="en-US" dirty="0"/>
              <a:t>(I COR. 14:15) – “I WILL PRAY WITH THE SPIRIT 	AND 	…WITH UNDERSTANDING…” </a:t>
            </a:r>
          </a:p>
          <a:p>
            <a:pPr marL="0" indent="0">
              <a:buNone/>
            </a:pPr>
            <a:r>
              <a:rPr lang="en-US" dirty="0"/>
              <a:t>(I COR. 16:1-2) – “… LAY BY IN STORE AS GOD HAS 	PROSPERED…”</a:t>
            </a:r>
          </a:p>
        </p:txBody>
      </p:sp>
    </p:spTree>
    <p:extLst>
      <p:ext uri="{BB962C8B-B14F-4D97-AF65-F5344CB8AC3E}">
        <p14:creationId xmlns:p14="http://schemas.microsoft.com/office/powerpoint/2010/main" val="107913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F3F2E-BF78-42DF-95E5-509C37B561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WHO IS LORD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8F7-06C3-47BA-A6B5-D7FBC3483D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MEANS WE HAVE TO HAVE AUTHORITY FOR WHAT WE TEACH AND PRACTICE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CHRIST AS LORD INCLUDES FAITHFUL LIVING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72927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E3C0EF-7A7B-4A7C-9A1E-B274C81AD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36364-5ABE-429A-BD82-EC568BE980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(EPH. 4:31-32) – “LET ALL … EVIL SPEAKING BE 	PUT AWAY FROM YOU…”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(COL. 4:6) – “LET YOUR SPEECH BE ALWAYS 	WITH GRACE, SEASONED WITH SALT…”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(JAMES 3)</a:t>
            </a:r>
          </a:p>
        </p:txBody>
      </p:sp>
    </p:spTree>
    <p:extLst>
      <p:ext uri="{BB962C8B-B14F-4D97-AF65-F5344CB8AC3E}">
        <p14:creationId xmlns:p14="http://schemas.microsoft.com/office/powerpoint/2010/main" val="28047111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451</Words>
  <Application>Microsoft Office PowerPoint</Application>
  <PresentationFormat>On-screen Show (4:3)</PresentationFormat>
  <Paragraphs>44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“WHO IS LORD ?”</vt:lpstr>
      <vt:lpstr>WHO IS LORD ?</vt:lpstr>
      <vt:lpstr>AUTHORITY:</vt:lpstr>
      <vt:lpstr>AUTHORITY: SALVATION</vt:lpstr>
      <vt:lpstr>AUTHORITY: BAPTISM</vt:lpstr>
      <vt:lpstr>AUTHORITY: CHURCH</vt:lpstr>
      <vt:lpstr>AUTHORITY: WORSHIP</vt:lpstr>
      <vt:lpstr>WHO IS LORD ?</vt:lpstr>
      <vt:lpstr>PowerPoint Presentation</vt:lpstr>
      <vt:lpstr>WHO IS LORD 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ALCOHOL AND WISDOM</dc:title>
  <dc:creator>4th street church</dc:creator>
  <cp:lastModifiedBy>Billy Randolph</cp:lastModifiedBy>
  <cp:revision>235</cp:revision>
  <dcterms:created xsi:type="dcterms:W3CDTF">2015-11-19T20:49:09Z</dcterms:created>
  <dcterms:modified xsi:type="dcterms:W3CDTF">2020-09-10T17:56:52Z</dcterms:modified>
</cp:coreProperties>
</file>