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9" r:id="rId3"/>
    <p:sldId id="332" r:id="rId4"/>
    <p:sldId id="331" r:id="rId5"/>
    <p:sldId id="330" r:id="rId6"/>
    <p:sldId id="333" r:id="rId7"/>
    <p:sldId id="334" r:id="rId8"/>
    <p:sldId id="336" r:id="rId9"/>
    <p:sldId id="335" r:id="rId10"/>
    <p:sldId id="337" r:id="rId11"/>
    <p:sldId id="340" r:id="rId12"/>
    <p:sldId id="339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29"/>
            <p14:sldId id="332"/>
            <p14:sldId id="331"/>
            <p14:sldId id="330"/>
            <p14:sldId id="333"/>
            <p14:sldId id="334"/>
            <p14:sldId id="336"/>
            <p14:sldId id="335"/>
            <p14:sldId id="337"/>
            <p14:sldId id="340"/>
            <p14:sldId id="339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COST OF DISCIPLESHIP”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C3B1-6FAC-4037-9619-CC2F819C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COSTS: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6D1B-9E3F-4FEE-AB81-CDC260A7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SELF DENIAL – (MT. 16:24)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2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C3B1-6FAC-4037-9619-CC2F819C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COSTS: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6D1B-9E3F-4FEE-AB81-CDC260A7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SELF DENIAL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PERSECUTION – (II TIM. 3:12)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7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C3B1-6FAC-4037-9619-CC2F819C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COSTS: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6D1B-9E3F-4FEE-AB81-CDC260A7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SELF DENIAL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PERSECUTION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SACRIFICE – (ROM. 12:1)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51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C3B1-6FAC-4037-9619-CC2F819C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COSTS: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6D1B-9E3F-4FEE-AB81-CDC260A7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SELF DENIAL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PERSECUTION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SACRIFICE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UNENDING WORK RESPONSIBILITIES</a:t>
            </a:r>
          </a:p>
          <a:p>
            <a:pPr marL="0" indent="0">
              <a:buNone/>
            </a:pPr>
            <a:r>
              <a:rPr lang="en-US" dirty="0"/>
              <a:t>	(GAL. 6:9-10)</a:t>
            </a:r>
          </a:p>
        </p:txBody>
      </p:sp>
    </p:spTree>
    <p:extLst>
      <p:ext uri="{BB962C8B-B14F-4D97-AF65-F5344CB8AC3E}">
        <p14:creationId xmlns:p14="http://schemas.microsoft.com/office/powerpoint/2010/main" val="429463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NOAH – (GEN. 6:9+)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NOAH </a:t>
            </a:r>
          </a:p>
          <a:p>
            <a:endParaRPr lang="en-US" dirty="0"/>
          </a:p>
          <a:p>
            <a:r>
              <a:rPr lang="en-US" dirty="0"/>
              <a:t>MOSES – (HEB. 11:24-25)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7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NOAH </a:t>
            </a:r>
          </a:p>
          <a:p>
            <a:endParaRPr lang="en-US" dirty="0"/>
          </a:p>
          <a:p>
            <a:r>
              <a:rPr lang="en-US" dirty="0"/>
              <a:t>MOSES</a:t>
            </a:r>
          </a:p>
          <a:p>
            <a:endParaRPr lang="en-US" dirty="0"/>
          </a:p>
          <a:p>
            <a:r>
              <a:rPr lang="en-US" dirty="0"/>
              <a:t>ELIJAH – (I KI. 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6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NOAH </a:t>
            </a:r>
          </a:p>
          <a:p>
            <a:endParaRPr lang="en-US" dirty="0"/>
          </a:p>
          <a:p>
            <a:r>
              <a:rPr lang="en-US" dirty="0"/>
              <a:t>MOSES</a:t>
            </a:r>
          </a:p>
          <a:p>
            <a:endParaRPr lang="en-US" dirty="0"/>
          </a:p>
          <a:p>
            <a:r>
              <a:rPr lang="en-US" dirty="0"/>
              <a:t>ELIJAH</a:t>
            </a:r>
          </a:p>
          <a:p>
            <a:endParaRPr lang="en-US" dirty="0"/>
          </a:p>
          <a:p>
            <a:r>
              <a:rPr lang="en-US" dirty="0"/>
              <a:t>VARIOUS – (HEB. 11:35-38)</a:t>
            </a:r>
          </a:p>
        </p:txBody>
      </p:sp>
    </p:spTree>
    <p:extLst>
      <p:ext uri="{BB962C8B-B14F-4D97-AF65-F5344CB8AC3E}">
        <p14:creationId xmlns:p14="http://schemas.microsoft.com/office/powerpoint/2010/main" val="162247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5763-E0A9-453E-8CE3-2C1AA0D2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9610-F52F-4A85-8507-4271E3D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EPAPHRODITUS – (PHIL. 2:25-30)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5763-E0A9-453E-8CE3-2C1AA0D2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9610-F52F-4A85-8507-4271E3D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EPAPHRODITUS</a:t>
            </a:r>
          </a:p>
          <a:p>
            <a:endParaRPr lang="en-US" dirty="0"/>
          </a:p>
          <a:p>
            <a:r>
              <a:rPr lang="en-US" dirty="0"/>
              <a:t>PAUL – (II COR. 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5763-E0A9-453E-8CE3-2C1AA0D2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9610-F52F-4A85-8507-4271E3D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EPAPHRODITUS</a:t>
            </a:r>
          </a:p>
          <a:p>
            <a:endParaRPr lang="en-US" dirty="0"/>
          </a:p>
          <a:p>
            <a:r>
              <a:rPr lang="en-US" dirty="0"/>
              <a:t>PAUL</a:t>
            </a:r>
          </a:p>
          <a:p>
            <a:endParaRPr lang="en-US" dirty="0"/>
          </a:p>
          <a:p>
            <a:r>
              <a:rPr lang="en-US" dirty="0"/>
              <a:t>STEPHEN – (ACTS 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8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5763-E0A9-453E-8CE3-2C1AA0D2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N.T.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9610-F52F-4A85-8507-4271E3D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EPAPHRODITUS</a:t>
            </a:r>
          </a:p>
          <a:p>
            <a:endParaRPr lang="en-US" dirty="0"/>
          </a:p>
          <a:p>
            <a:r>
              <a:rPr lang="en-US" dirty="0"/>
              <a:t>PAUL</a:t>
            </a:r>
          </a:p>
          <a:p>
            <a:endParaRPr lang="en-US" dirty="0"/>
          </a:p>
          <a:p>
            <a:r>
              <a:rPr lang="en-US" dirty="0"/>
              <a:t>STEPHEN </a:t>
            </a:r>
          </a:p>
          <a:p>
            <a:endParaRPr lang="en-US" dirty="0"/>
          </a:p>
          <a:p>
            <a:r>
              <a:rPr lang="en-US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79766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162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“THE COST OF DISCIPLESHIP”</vt:lpstr>
      <vt:lpstr>O.T. EXAMPLES</vt:lpstr>
      <vt:lpstr>O.T. EXAMPLES</vt:lpstr>
      <vt:lpstr>O.T. EXAMPLES</vt:lpstr>
      <vt:lpstr>O.T. EXAMPLES</vt:lpstr>
      <vt:lpstr>N.T. EXAMPLES</vt:lpstr>
      <vt:lpstr>N.T. EXAMPLES</vt:lpstr>
      <vt:lpstr>N.T. EXAMPLES</vt:lpstr>
      <vt:lpstr>N.T. EXAMPLES</vt:lpstr>
      <vt:lpstr>POTENTIAL COSTS:</vt:lpstr>
      <vt:lpstr>POTENTIAL COSTS:</vt:lpstr>
      <vt:lpstr>POTENTIAL COSTS:</vt:lpstr>
      <vt:lpstr>POTENTIAL COSTS: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231</cp:revision>
  <dcterms:created xsi:type="dcterms:W3CDTF">2015-11-19T20:49:09Z</dcterms:created>
  <dcterms:modified xsi:type="dcterms:W3CDTF">2020-08-28T15:45:30Z</dcterms:modified>
</cp:coreProperties>
</file>