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7" r:id="rId3"/>
    <p:sldId id="326" r:id="rId4"/>
    <p:sldId id="325" r:id="rId5"/>
    <p:sldId id="324" r:id="rId6"/>
    <p:sldId id="323" r:id="rId7"/>
    <p:sldId id="322" r:id="rId8"/>
    <p:sldId id="321" r:id="rId9"/>
    <p:sldId id="320" r:id="rId10"/>
    <p:sldId id="319" r:id="rId11"/>
    <p:sldId id="318" r:id="rId12"/>
    <p:sldId id="315" r:id="rId13"/>
    <p:sldId id="331" r:id="rId14"/>
    <p:sldId id="330" r:id="rId15"/>
    <p:sldId id="329" r:id="rId16"/>
    <p:sldId id="328" r:id="rId17"/>
    <p:sldId id="32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3"/>
            <p14:sldId id="317"/>
            <p14:sldId id="326"/>
            <p14:sldId id="325"/>
            <p14:sldId id="324"/>
            <p14:sldId id="323"/>
            <p14:sldId id="322"/>
            <p14:sldId id="321"/>
            <p14:sldId id="320"/>
            <p14:sldId id="319"/>
            <p14:sldId id="318"/>
            <p14:sldId id="315"/>
            <p14:sldId id="331"/>
            <p14:sldId id="330"/>
            <p14:sldId id="329"/>
            <p14:sldId id="328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“BEFORE </a:t>
            </a:r>
            <a:br>
              <a:rPr lang="en-US" sz="6000" b="1" dirty="0"/>
            </a:br>
            <a:r>
              <a:rPr lang="en-US" sz="6000" b="1" dirty="0"/>
              <a:t>AND</a:t>
            </a:r>
            <a:br>
              <a:rPr lang="en-US" sz="6000" b="1" dirty="0"/>
            </a:br>
            <a:r>
              <a:rPr lang="en-US" sz="6000" b="1" dirty="0"/>
              <a:t>AFTER”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81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  <a:p>
            <a:r>
              <a:rPr lang="en-US" dirty="0"/>
              <a:t>FLESHLY WORKS (v. 3)</a:t>
            </a:r>
          </a:p>
          <a:p>
            <a:r>
              <a:rPr lang="en-US" dirty="0"/>
              <a:t>CHILD OF WRATH (v. 3)</a:t>
            </a:r>
          </a:p>
          <a:p>
            <a:r>
              <a:rPr lang="en-US" dirty="0"/>
              <a:t>AFAR OFF (v. 13+)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“AFTER”</a:t>
            </a:r>
          </a:p>
          <a:p>
            <a:r>
              <a:rPr lang="en-US" dirty="0"/>
              <a:t>MADE ALIVE (v. 1+)</a:t>
            </a:r>
          </a:p>
          <a:p>
            <a:r>
              <a:rPr lang="en-US" dirty="0"/>
              <a:t>WALK W/ GOD (v. 14+)</a:t>
            </a:r>
          </a:p>
          <a:p>
            <a:r>
              <a:rPr lang="en-US" dirty="0"/>
              <a:t>GOOD WORKS (v. 10)</a:t>
            </a:r>
          </a:p>
          <a:p>
            <a:r>
              <a:rPr lang="en-US" dirty="0"/>
              <a:t>CHILD OF GOD (v. 19)</a:t>
            </a:r>
          </a:p>
        </p:txBody>
      </p:sp>
    </p:spTree>
    <p:extLst>
      <p:ext uri="{BB962C8B-B14F-4D97-AF65-F5344CB8AC3E}">
        <p14:creationId xmlns:p14="http://schemas.microsoft.com/office/powerpoint/2010/main" val="203401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  <a:p>
            <a:r>
              <a:rPr lang="en-US" dirty="0"/>
              <a:t>FLESHLY WORKS (v. 3)</a:t>
            </a:r>
          </a:p>
          <a:p>
            <a:r>
              <a:rPr lang="en-US" dirty="0"/>
              <a:t>CHILD OF WRATH (v. 3)</a:t>
            </a:r>
          </a:p>
          <a:p>
            <a:r>
              <a:rPr lang="en-US" dirty="0"/>
              <a:t>AFAR OFF (v. 13+)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“AFTER”</a:t>
            </a:r>
          </a:p>
          <a:p>
            <a:r>
              <a:rPr lang="en-US" dirty="0"/>
              <a:t>MADE ALIVE (v. 1+)</a:t>
            </a:r>
          </a:p>
          <a:p>
            <a:r>
              <a:rPr lang="en-US" dirty="0"/>
              <a:t>WALK W/ GOD (v. 14+)</a:t>
            </a:r>
          </a:p>
          <a:p>
            <a:r>
              <a:rPr lang="en-US" dirty="0"/>
              <a:t>GOOD WORKS (v. 10)</a:t>
            </a:r>
          </a:p>
          <a:p>
            <a:r>
              <a:rPr lang="en-US" dirty="0"/>
              <a:t>CHILD OF GOD (v. 19)</a:t>
            </a:r>
          </a:p>
          <a:p>
            <a:r>
              <a:rPr lang="en-US" dirty="0"/>
              <a:t>NEAR (v. 13+)</a:t>
            </a:r>
          </a:p>
        </p:txBody>
      </p:sp>
    </p:spTree>
    <p:extLst>
      <p:ext uri="{BB962C8B-B14F-4D97-AF65-F5344CB8AC3E}">
        <p14:creationId xmlns:p14="http://schemas.microsoft.com/office/powerpoint/2010/main" val="526466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“BEFORE”</a:t>
            </a:r>
          </a:p>
          <a:p>
            <a:pPr marL="0" indent="0">
              <a:buNone/>
            </a:pPr>
            <a:r>
              <a:rPr lang="en-US" dirty="0"/>
              <a:t>	*LIFE OF VANITY/FUTILITY (v. 17)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001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“BEFORE”</a:t>
            </a:r>
          </a:p>
          <a:p>
            <a:pPr marL="0" indent="0">
              <a:buNone/>
            </a:pPr>
            <a:r>
              <a:rPr lang="en-US" dirty="0"/>
              <a:t>	*LIFE OF VANITY/FUTILITY (v. 17)</a:t>
            </a:r>
          </a:p>
          <a:p>
            <a:pPr marL="0" indent="0">
              <a:buNone/>
            </a:pPr>
            <a:r>
              <a:rPr lang="en-US" dirty="0"/>
              <a:t>	*LIFE OF IGNORANCE (v. 18)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76284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“BEFORE”</a:t>
            </a:r>
          </a:p>
          <a:p>
            <a:pPr marL="0" indent="0">
              <a:buNone/>
            </a:pPr>
            <a:r>
              <a:rPr lang="en-US" dirty="0"/>
              <a:t>	*LIFE OF VANITY/FUTILITY (v. 17)</a:t>
            </a:r>
          </a:p>
          <a:p>
            <a:pPr marL="0" indent="0">
              <a:buNone/>
            </a:pPr>
            <a:r>
              <a:rPr lang="en-US" dirty="0"/>
              <a:t>	*LIFE OF IGNORANCE (v. 18)</a:t>
            </a:r>
          </a:p>
          <a:p>
            <a:pPr marL="0" indent="0">
              <a:buNone/>
            </a:pPr>
            <a:r>
              <a:rPr lang="en-US" dirty="0"/>
              <a:t>	*CALLOUSED (v. 18)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61101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“BEFORE”</a:t>
            </a:r>
          </a:p>
          <a:p>
            <a:pPr marL="0" indent="0">
              <a:buNone/>
            </a:pPr>
            <a:r>
              <a:rPr lang="en-US" dirty="0"/>
              <a:t>	*LIFE OF VANITY/FUTILITY (v. 17)</a:t>
            </a:r>
          </a:p>
          <a:p>
            <a:pPr marL="0" indent="0">
              <a:buNone/>
            </a:pPr>
            <a:r>
              <a:rPr lang="en-US" dirty="0"/>
              <a:t>	*LIFE OF IGNORANCE (v. 18)</a:t>
            </a:r>
          </a:p>
          <a:p>
            <a:pPr marL="0" indent="0">
              <a:buNone/>
            </a:pPr>
            <a:r>
              <a:rPr lang="en-US" dirty="0"/>
              <a:t>	*CALLOUSED (v. 18)</a:t>
            </a:r>
          </a:p>
          <a:p>
            <a:pPr marL="0" indent="0">
              <a:buNone/>
            </a:pPr>
            <a:r>
              <a:rPr lang="en-US" dirty="0"/>
              <a:t>	*IMMORALITY (v. 19)</a:t>
            </a:r>
          </a:p>
        </p:txBody>
      </p:sp>
    </p:spTree>
    <p:extLst>
      <p:ext uri="{BB962C8B-B14F-4D97-AF65-F5344CB8AC3E}">
        <p14:creationId xmlns:p14="http://schemas.microsoft.com/office/powerpoint/2010/main" val="1228732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“BEFORE”</a:t>
            </a:r>
          </a:p>
          <a:p>
            <a:pPr marL="0" indent="0">
              <a:buNone/>
            </a:pPr>
            <a:r>
              <a:rPr lang="en-US" dirty="0"/>
              <a:t>	*LIFE OF VANITY/FUTILITY (v. 17)</a:t>
            </a:r>
          </a:p>
          <a:p>
            <a:pPr marL="0" indent="0">
              <a:buNone/>
            </a:pPr>
            <a:r>
              <a:rPr lang="en-US" dirty="0"/>
              <a:t>	*LIFE OF IGNORANCE (v. 18)</a:t>
            </a:r>
          </a:p>
          <a:p>
            <a:pPr marL="0" indent="0">
              <a:buNone/>
            </a:pPr>
            <a:r>
              <a:rPr lang="en-US" dirty="0"/>
              <a:t>	*CALLOUSED (v. 18)</a:t>
            </a:r>
          </a:p>
          <a:p>
            <a:pPr marL="0" indent="0">
              <a:buNone/>
            </a:pPr>
            <a:r>
              <a:rPr lang="en-US" dirty="0"/>
              <a:t>	*IMMORALITY (v. 19)</a:t>
            </a:r>
          </a:p>
          <a:p>
            <a:pPr marL="0" indent="0">
              <a:buNone/>
            </a:pPr>
            <a:r>
              <a:rPr lang="en-US" dirty="0"/>
              <a:t>“AFTER”</a:t>
            </a:r>
          </a:p>
          <a:p>
            <a:pPr marL="0" indent="0">
              <a:buNone/>
            </a:pPr>
            <a:r>
              <a:rPr lang="en-US" dirty="0"/>
              <a:t>	*LEARNED OF CHRIST (v. 20)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44823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“BEFORE”</a:t>
            </a:r>
          </a:p>
          <a:p>
            <a:pPr marL="0" indent="0">
              <a:buNone/>
            </a:pPr>
            <a:r>
              <a:rPr lang="en-US" dirty="0"/>
              <a:t>	*LIFE OF VANITY/FUTILITY (v. 17)</a:t>
            </a:r>
          </a:p>
          <a:p>
            <a:pPr marL="0" indent="0">
              <a:buNone/>
            </a:pPr>
            <a:r>
              <a:rPr lang="en-US" dirty="0"/>
              <a:t>	*LIFE OF IGNORANCE (v. 18)</a:t>
            </a:r>
          </a:p>
          <a:p>
            <a:pPr marL="0" indent="0">
              <a:buNone/>
            </a:pPr>
            <a:r>
              <a:rPr lang="en-US" dirty="0"/>
              <a:t>	*CALLOUSED (v. 18)</a:t>
            </a:r>
          </a:p>
          <a:p>
            <a:pPr marL="0" indent="0">
              <a:buNone/>
            </a:pPr>
            <a:r>
              <a:rPr lang="en-US" dirty="0"/>
              <a:t>	*IMMORALITY (v. 19)</a:t>
            </a:r>
          </a:p>
          <a:p>
            <a:pPr marL="0" indent="0">
              <a:buNone/>
            </a:pPr>
            <a:r>
              <a:rPr lang="en-US" dirty="0"/>
              <a:t>“AFTER”</a:t>
            </a:r>
          </a:p>
          <a:p>
            <a:pPr marL="0" indent="0">
              <a:buNone/>
            </a:pPr>
            <a:r>
              <a:rPr lang="en-US" dirty="0"/>
              <a:t>	*LEARNED OF CHRIST</a:t>
            </a:r>
          </a:p>
          <a:p>
            <a:pPr marL="0" indent="0">
              <a:buNone/>
            </a:pPr>
            <a:r>
              <a:rPr lang="en-US" dirty="0"/>
              <a:t>	*A NEW STANDARD (v. </a:t>
            </a:r>
            <a:r>
              <a:rPr lang="en-US"/>
              <a:t>21-23)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1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7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  <a:p>
            <a:r>
              <a:rPr lang="en-US" dirty="0"/>
              <a:t>FLESHLY WORKS (v.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4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  <a:p>
            <a:r>
              <a:rPr lang="en-US" dirty="0"/>
              <a:t>FLESHLY WORKS (v. 3)</a:t>
            </a:r>
          </a:p>
          <a:p>
            <a:r>
              <a:rPr lang="en-US" dirty="0"/>
              <a:t>CHILD OF WRATH (v.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2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  <a:p>
            <a:r>
              <a:rPr lang="en-US" dirty="0"/>
              <a:t>FLESHLY WORKS (v. 3)</a:t>
            </a:r>
          </a:p>
          <a:p>
            <a:r>
              <a:rPr lang="en-US" dirty="0"/>
              <a:t>CHILD OF WRATH (v. 3)</a:t>
            </a:r>
          </a:p>
          <a:p>
            <a:r>
              <a:rPr lang="en-US" dirty="0"/>
              <a:t>AFAR OFF (v. 13+)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3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  <a:p>
            <a:r>
              <a:rPr lang="en-US" dirty="0"/>
              <a:t>FLESHLY WORKS (v. 3)</a:t>
            </a:r>
          </a:p>
          <a:p>
            <a:r>
              <a:rPr lang="en-US" dirty="0"/>
              <a:t>CHILD OF WRATH (v. 3)</a:t>
            </a:r>
          </a:p>
          <a:p>
            <a:r>
              <a:rPr lang="en-US" dirty="0"/>
              <a:t>AFAR OFF (v. 13+)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“AFTER”</a:t>
            </a:r>
          </a:p>
          <a:p>
            <a:r>
              <a:rPr lang="en-US" dirty="0"/>
              <a:t>MADE ALIVE (v. 1+)</a:t>
            </a:r>
          </a:p>
        </p:txBody>
      </p:sp>
    </p:spTree>
    <p:extLst>
      <p:ext uri="{BB962C8B-B14F-4D97-AF65-F5344CB8AC3E}">
        <p14:creationId xmlns:p14="http://schemas.microsoft.com/office/powerpoint/2010/main" val="289836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  <a:p>
            <a:r>
              <a:rPr lang="en-US" dirty="0"/>
              <a:t>FLESHLY WORKS (v. 3)</a:t>
            </a:r>
          </a:p>
          <a:p>
            <a:r>
              <a:rPr lang="en-US" dirty="0"/>
              <a:t>CHILD OF WRATH (v. 3)</a:t>
            </a:r>
          </a:p>
          <a:p>
            <a:r>
              <a:rPr lang="en-US" dirty="0"/>
              <a:t>AFAR OFF (v. 13+)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“AFTER”</a:t>
            </a:r>
          </a:p>
          <a:p>
            <a:r>
              <a:rPr lang="en-US" dirty="0"/>
              <a:t>MADE ALIVE (v. 1+)</a:t>
            </a:r>
          </a:p>
          <a:p>
            <a:r>
              <a:rPr lang="en-US" dirty="0"/>
              <a:t>WALK W/ GOD (v. 14+)</a:t>
            </a:r>
          </a:p>
        </p:txBody>
      </p:sp>
    </p:spTree>
    <p:extLst>
      <p:ext uri="{BB962C8B-B14F-4D97-AF65-F5344CB8AC3E}">
        <p14:creationId xmlns:p14="http://schemas.microsoft.com/office/powerpoint/2010/main" val="284963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7EAA-C592-49C4-B0D5-C89AD3D5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EPHESIANS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B73-E5C9-4F3C-8006-5589FD492E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“BEFORE”</a:t>
            </a:r>
          </a:p>
          <a:p>
            <a:r>
              <a:rPr lang="en-US" dirty="0"/>
              <a:t>DEAD IN SIN (v. 1)</a:t>
            </a:r>
          </a:p>
          <a:p>
            <a:r>
              <a:rPr lang="en-US" dirty="0"/>
              <a:t>WALKED W/ SATAN (v.2)</a:t>
            </a:r>
          </a:p>
          <a:p>
            <a:r>
              <a:rPr lang="en-US" dirty="0"/>
              <a:t>FLESHLY WORKS (v. 3)</a:t>
            </a:r>
          </a:p>
          <a:p>
            <a:r>
              <a:rPr lang="en-US" dirty="0"/>
              <a:t>CHILD OF WRATH (v. 3)</a:t>
            </a:r>
          </a:p>
          <a:p>
            <a:r>
              <a:rPr lang="en-US" dirty="0"/>
              <a:t>AFAR OFF (v. 13+)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DCCA-C4F1-4992-922F-878E13FC7A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“AFTER”</a:t>
            </a:r>
          </a:p>
          <a:p>
            <a:r>
              <a:rPr lang="en-US" dirty="0"/>
              <a:t>MADE ALIVE (v. 1+)</a:t>
            </a:r>
          </a:p>
          <a:p>
            <a:r>
              <a:rPr lang="en-US" dirty="0"/>
              <a:t>WALK W/ GOD (v. 14+)</a:t>
            </a:r>
          </a:p>
          <a:p>
            <a:r>
              <a:rPr lang="en-US" dirty="0"/>
              <a:t>GOOD WORKS (v. 10)</a:t>
            </a:r>
          </a:p>
        </p:txBody>
      </p:sp>
    </p:spTree>
    <p:extLst>
      <p:ext uri="{BB962C8B-B14F-4D97-AF65-F5344CB8AC3E}">
        <p14:creationId xmlns:p14="http://schemas.microsoft.com/office/powerpoint/2010/main" val="267596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760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“BEFORE  AND AFTER”</vt:lpstr>
      <vt:lpstr>EPHESIANS 2:</vt:lpstr>
      <vt:lpstr>EPHESIANS 2:</vt:lpstr>
      <vt:lpstr>EPHESIANS 2:</vt:lpstr>
      <vt:lpstr>EPHESIANS 2:</vt:lpstr>
      <vt:lpstr>EPHESIANS 2:</vt:lpstr>
      <vt:lpstr>EPHESIANS 2:</vt:lpstr>
      <vt:lpstr>EPHESIANS 2:</vt:lpstr>
      <vt:lpstr>EPHESIANS 2:</vt:lpstr>
      <vt:lpstr>EPHESIANS 2:</vt:lpstr>
      <vt:lpstr>EPHESIANS 2:</vt:lpstr>
      <vt:lpstr>EPHESIANS 4:</vt:lpstr>
      <vt:lpstr>EPHESIANS 4:</vt:lpstr>
      <vt:lpstr>EPHESIANS 4:</vt:lpstr>
      <vt:lpstr>EPHESIANS 4:</vt:lpstr>
      <vt:lpstr>EPHESIANS 4:</vt:lpstr>
      <vt:lpstr>EPHESIANS 4: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220</cp:revision>
  <dcterms:created xsi:type="dcterms:W3CDTF">2015-11-19T20:49:09Z</dcterms:created>
  <dcterms:modified xsi:type="dcterms:W3CDTF">2020-07-02T17:23:50Z</dcterms:modified>
</cp:coreProperties>
</file>