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314" r:id="rId3"/>
    <p:sldId id="313" r:id="rId4"/>
    <p:sldId id="312" r:id="rId5"/>
    <p:sldId id="316" r:id="rId6"/>
    <p:sldId id="31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95"/>
            <p14:sldId id="314"/>
            <p14:sldId id="313"/>
            <p14:sldId id="312"/>
            <p14:sldId id="316"/>
            <p14:sldId id="3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240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F7EE8-2EC6-43E4-9878-C790A1CBE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61484-5C9B-4384-92AC-EBB8F516D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(I PET. 4:9)</a:t>
            </a:r>
          </a:p>
          <a:p>
            <a:pPr marL="0" indent="0">
              <a:buNone/>
            </a:pPr>
            <a:r>
              <a:rPr lang="en-US" dirty="0"/>
              <a:t>	“USE HOSPITALITY ONE TO ANOTHER 	WITHOUT MURMURING.”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(I THES 5:16)</a:t>
            </a:r>
          </a:p>
          <a:p>
            <a:pPr marL="0" indent="0">
              <a:buNone/>
            </a:pPr>
            <a:r>
              <a:rPr lang="en-US" dirty="0"/>
              <a:t>	“REJOICE EVERMORE”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418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“JOYFUL SERVICE”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081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FF523-F2C4-42F9-96F6-0F03502C1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78EBF-7107-441F-A90B-6ED1A2ABA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RENEW FOCUS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185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FF523-F2C4-42F9-96F6-0F03502C1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78EBF-7107-441F-A90B-6ED1A2ABA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RENEW FOCUS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APPRECIATE THE PRIVILEGE</a:t>
            </a:r>
          </a:p>
          <a:p>
            <a:pPr marL="0" indent="0">
              <a:buNone/>
            </a:pPr>
            <a:r>
              <a:rPr lang="en-US" dirty="0"/>
              <a:t>	(PS. 122:1)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68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FF523-F2C4-42F9-96F6-0F03502C1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78EBF-7107-441F-A90B-6ED1A2ABA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RENEW FOCUS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APPRECIATE THE PRIVILEGE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RESPECT THE OCCASION</a:t>
            </a:r>
          </a:p>
        </p:txBody>
      </p:sp>
    </p:spTree>
    <p:extLst>
      <p:ext uri="{BB962C8B-B14F-4D97-AF65-F5344CB8AC3E}">
        <p14:creationId xmlns:p14="http://schemas.microsoft.com/office/powerpoint/2010/main" val="3850010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</TotalTime>
  <Words>59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“JOYFUL SERVICE”</vt:lpstr>
      <vt:lpstr>APPLICATIONS:</vt:lpstr>
      <vt:lpstr>APPLICATIONS:</vt:lpstr>
      <vt:lpstr>APPLICATIONS: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216</cp:revision>
  <dcterms:created xsi:type="dcterms:W3CDTF">2015-11-19T20:49:09Z</dcterms:created>
  <dcterms:modified xsi:type="dcterms:W3CDTF">2020-06-04T15:59:55Z</dcterms:modified>
</cp:coreProperties>
</file>